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2" r:id="rId12"/>
    <p:sldId id="273" r:id="rId13"/>
    <p:sldId id="270" r:id="rId14"/>
    <p:sldId id="271" r:id="rId15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1538"/>
    <a:srgbClr val="DEE6F3"/>
    <a:srgbClr val="4F48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819051-DB6A-43AC-882E-D3CD34229FF2}" v="13" dt="2022-05-12T17:21:15.4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3" autoAdjust="0"/>
    <p:restoredTop sz="96291"/>
  </p:normalViewPr>
  <p:slideViewPr>
    <p:cSldViewPr snapToGrid="0" snapToObjects="1">
      <p:cViewPr varScale="1">
        <p:scale>
          <a:sx n="123" d="100"/>
          <a:sy n="123" d="100"/>
        </p:scale>
        <p:origin x="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ideep kancherla" userId="2a102bdba13ec926" providerId="LiveId" clId="{4D819051-DB6A-43AC-882E-D3CD34229FF2}"/>
    <pc:docChg chg="undo custSel addSld modSld">
      <pc:chgData name="manideep kancherla" userId="2a102bdba13ec926" providerId="LiveId" clId="{4D819051-DB6A-43AC-882E-D3CD34229FF2}" dt="2022-05-12T17:36:05.939" v="4138" actId="20577"/>
      <pc:docMkLst>
        <pc:docMk/>
      </pc:docMkLst>
      <pc:sldChg chg="modSp mod">
        <pc:chgData name="manideep kancherla" userId="2a102bdba13ec926" providerId="LiveId" clId="{4D819051-DB6A-43AC-882E-D3CD34229FF2}" dt="2022-05-12T06:57:58.526" v="390" actId="20577"/>
        <pc:sldMkLst>
          <pc:docMk/>
          <pc:sldMk cId="3820862448" sldId="256"/>
        </pc:sldMkLst>
        <pc:spChg chg="mod">
          <ac:chgData name="manideep kancherla" userId="2a102bdba13ec926" providerId="LiveId" clId="{4D819051-DB6A-43AC-882E-D3CD34229FF2}" dt="2022-05-12T06:57:58.526" v="390" actId="20577"/>
          <ac:spMkLst>
            <pc:docMk/>
            <pc:sldMk cId="3820862448" sldId="256"/>
            <ac:spMk id="2" creationId="{3B62565F-DD4B-EE47-A230-9E5FAC4878A0}"/>
          </ac:spMkLst>
        </pc:spChg>
        <pc:spChg chg="mod">
          <ac:chgData name="manideep kancherla" userId="2a102bdba13ec926" providerId="LiveId" clId="{4D819051-DB6A-43AC-882E-D3CD34229FF2}" dt="2022-05-12T04:06:51.150" v="176" actId="20577"/>
          <ac:spMkLst>
            <pc:docMk/>
            <pc:sldMk cId="3820862448" sldId="256"/>
            <ac:spMk id="3" creationId="{0701D9EF-BC07-2646-A4CA-C6CB254DE7FF}"/>
          </ac:spMkLst>
        </pc:spChg>
      </pc:sldChg>
      <pc:sldChg chg="modSp mod">
        <pc:chgData name="manideep kancherla" userId="2a102bdba13ec926" providerId="LiveId" clId="{4D819051-DB6A-43AC-882E-D3CD34229FF2}" dt="2022-05-12T17:23:56.003" v="4127" actId="20577"/>
        <pc:sldMkLst>
          <pc:docMk/>
          <pc:sldMk cId="505192369" sldId="260"/>
        </pc:sldMkLst>
        <pc:spChg chg="mod">
          <ac:chgData name="manideep kancherla" userId="2a102bdba13ec926" providerId="LiveId" clId="{4D819051-DB6A-43AC-882E-D3CD34229FF2}" dt="2022-05-12T17:23:56.003" v="4127" actId="20577"/>
          <ac:spMkLst>
            <pc:docMk/>
            <pc:sldMk cId="505192369" sldId="260"/>
            <ac:spMk id="3" creationId="{81EB9055-0F78-4E75-BD77-25EFAE25A810}"/>
          </ac:spMkLst>
        </pc:spChg>
      </pc:sldChg>
      <pc:sldChg chg="modSp mod">
        <pc:chgData name="manideep kancherla" userId="2a102bdba13ec926" providerId="LiveId" clId="{4D819051-DB6A-43AC-882E-D3CD34229FF2}" dt="2022-05-12T17:22:17.207" v="4116" actId="1076"/>
        <pc:sldMkLst>
          <pc:docMk/>
          <pc:sldMk cId="2340706881" sldId="261"/>
        </pc:sldMkLst>
        <pc:spChg chg="mod">
          <ac:chgData name="manideep kancherla" userId="2a102bdba13ec926" providerId="LiveId" clId="{4D819051-DB6A-43AC-882E-D3CD34229FF2}" dt="2022-05-12T17:22:17.207" v="4116" actId="1076"/>
          <ac:spMkLst>
            <pc:docMk/>
            <pc:sldMk cId="2340706881" sldId="261"/>
            <ac:spMk id="6" creationId="{86FC2858-AF29-4F82-A1D4-699F64285160}"/>
          </ac:spMkLst>
        </pc:spChg>
      </pc:sldChg>
      <pc:sldChg chg="modSp mod">
        <pc:chgData name="manideep kancherla" userId="2a102bdba13ec926" providerId="LiveId" clId="{4D819051-DB6A-43AC-882E-D3CD34229FF2}" dt="2022-05-12T17:16:03.837" v="3528" actId="20577"/>
        <pc:sldMkLst>
          <pc:docMk/>
          <pc:sldMk cId="918157642" sldId="262"/>
        </pc:sldMkLst>
        <pc:spChg chg="mod">
          <ac:chgData name="manideep kancherla" userId="2a102bdba13ec926" providerId="LiveId" clId="{4D819051-DB6A-43AC-882E-D3CD34229FF2}" dt="2022-05-12T05:57:43.348" v="182" actId="1036"/>
          <ac:spMkLst>
            <pc:docMk/>
            <pc:sldMk cId="918157642" sldId="262"/>
            <ac:spMk id="2" creationId="{FEDA3D26-B36C-43C7-926B-B56B159BA9B6}"/>
          </ac:spMkLst>
        </pc:spChg>
        <pc:spChg chg="mod">
          <ac:chgData name="manideep kancherla" userId="2a102bdba13ec926" providerId="LiveId" clId="{4D819051-DB6A-43AC-882E-D3CD34229FF2}" dt="2022-05-12T17:16:03.837" v="3528" actId="20577"/>
          <ac:spMkLst>
            <pc:docMk/>
            <pc:sldMk cId="918157642" sldId="262"/>
            <ac:spMk id="3" creationId="{53D52A49-2EB7-4B28-A250-1AC92789F9C5}"/>
          </ac:spMkLst>
        </pc:spChg>
      </pc:sldChg>
      <pc:sldChg chg="delSp modSp mod">
        <pc:chgData name="manideep kancherla" userId="2a102bdba13ec926" providerId="LiveId" clId="{4D819051-DB6A-43AC-882E-D3CD34229FF2}" dt="2022-05-12T16:34:33.074" v="1851" actId="1076"/>
        <pc:sldMkLst>
          <pc:docMk/>
          <pc:sldMk cId="1442108042" sldId="263"/>
        </pc:sldMkLst>
        <pc:spChg chg="mod">
          <ac:chgData name="manideep kancherla" userId="2a102bdba13ec926" providerId="LiveId" clId="{4D819051-DB6A-43AC-882E-D3CD34229FF2}" dt="2022-05-12T16:34:33.074" v="1851" actId="1076"/>
          <ac:spMkLst>
            <pc:docMk/>
            <pc:sldMk cId="1442108042" sldId="263"/>
            <ac:spMk id="3" creationId="{20EF1E4F-22A7-47D2-B180-AD1C26960EDE}"/>
          </ac:spMkLst>
        </pc:spChg>
        <pc:spChg chg="mod">
          <ac:chgData name="manideep kancherla" userId="2a102bdba13ec926" providerId="LiveId" clId="{4D819051-DB6A-43AC-882E-D3CD34229FF2}" dt="2022-05-12T16:21:26.914" v="1282" actId="20577"/>
          <ac:spMkLst>
            <pc:docMk/>
            <pc:sldMk cId="1442108042" sldId="263"/>
            <ac:spMk id="4" creationId="{C490A24F-AD32-4148-B89F-14C34E8E0236}"/>
          </ac:spMkLst>
        </pc:spChg>
        <pc:spChg chg="del">
          <ac:chgData name="manideep kancherla" userId="2a102bdba13ec926" providerId="LiveId" clId="{4D819051-DB6A-43AC-882E-D3CD34229FF2}" dt="2022-05-12T16:20:05.650" v="1235" actId="478"/>
          <ac:spMkLst>
            <pc:docMk/>
            <pc:sldMk cId="1442108042" sldId="263"/>
            <ac:spMk id="7" creationId="{39BDB8E3-DCBA-40EF-BECF-3953C7EB0951}"/>
          </ac:spMkLst>
        </pc:spChg>
        <pc:picChg chg="mod">
          <ac:chgData name="manideep kancherla" userId="2a102bdba13ec926" providerId="LiveId" clId="{4D819051-DB6A-43AC-882E-D3CD34229FF2}" dt="2022-05-12T16:20:54.461" v="1246" actId="1076"/>
          <ac:picMkLst>
            <pc:docMk/>
            <pc:sldMk cId="1442108042" sldId="263"/>
            <ac:picMk id="8" creationId="{97F7A07B-5C46-3769-CD58-4AB467D6D091}"/>
          </ac:picMkLst>
        </pc:picChg>
        <pc:picChg chg="mod">
          <ac:chgData name="manideep kancherla" userId="2a102bdba13ec926" providerId="LiveId" clId="{4D819051-DB6A-43AC-882E-D3CD34229FF2}" dt="2022-05-12T16:20:44.491" v="1244" actId="1076"/>
          <ac:picMkLst>
            <pc:docMk/>
            <pc:sldMk cId="1442108042" sldId="263"/>
            <ac:picMk id="10" creationId="{9D1A72D5-B627-95B7-57AE-21AC55A0F74E}"/>
          </ac:picMkLst>
        </pc:picChg>
        <pc:picChg chg="mod">
          <ac:chgData name="manideep kancherla" userId="2a102bdba13ec926" providerId="LiveId" clId="{4D819051-DB6A-43AC-882E-D3CD34229FF2}" dt="2022-05-12T16:20:46.954" v="1245" actId="1076"/>
          <ac:picMkLst>
            <pc:docMk/>
            <pc:sldMk cId="1442108042" sldId="263"/>
            <ac:picMk id="12" creationId="{8EC36868-55E3-DFA4-59A3-132C26E4B78D}"/>
          </ac:picMkLst>
        </pc:picChg>
      </pc:sldChg>
      <pc:sldChg chg="delSp modSp mod">
        <pc:chgData name="manideep kancherla" userId="2a102bdba13ec926" providerId="LiveId" clId="{4D819051-DB6A-43AC-882E-D3CD34229FF2}" dt="2022-05-12T16:35:18.772" v="1939" actId="20577"/>
        <pc:sldMkLst>
          <pc:docMk/>
          <pc:sldMk cId="1340989484" sldId="264"/>
        </pc:sldMkLst>
        <pc:spChg chg="mod">
          <ac:chgData name="manideep kancherla" userId="2a102bdba13ec926" providerId="LiveId" clId="{4D819051-DB6A-43AC-882E-D3CD34229FF2}" dt="2022-05-12T16:35:18.772" v="1939" actId="20577"/>
          <ac:spMkLst>
            <pc:docMk/>
            <pc:sldMk cId="1340989484" sldId="264"/>
            <ac:spMk id="3" creationId="{20EF1E4F-22A7-47D2-B180-AD1C26960EDE}"/>
          </ac:spMkLst>
        </pc:spChg>
        <pc:spChg chg="del">
          <ac:chgData name="manideep kancherla" userId="2a102bdba13ec926" providerId="LiveId" clId="{4D819051-DB6A-43AC-882E-D3CD34229FF2}" dt="2022-05-12T16:25:55.375" v="1568" actId="478"/>
          <ac:spMkLst>
            <pc:docMk/>
            <pc:sldMk cId="1340989484" sldId="264"/>
            <ac:spMk id="7" creationId="{39BDB8E3-DCBA-40EF-BECF-3953C7EB0951}"/>
          </ac:spMkLst>
        </pc:spChg>
        <pc:spChg chg="del">
          <ac:chgData name="manideep kancherla" userId="2a102bdba13ec926" providerId="LiveId" clId="{4D819051-DB6A-43AC-882E-D3CD34229FF2}" dt="2022-05-12T16:25:53.056" v="1567" actId="478"/>
          <ac:spMkLst>
            <pc:docMk/>
            <pc:sldMk cId="1340989484" sldId="264"/>
            <ac:spMk id="14" creationId="{E0820A54-D2BD-499F-A85C-22A3A85F1046}"/>
          </ac:spMkLst>
        </pc:spChg>
        <pc:picChg chg="mod">
          <ac:chgData name="manideep kancherla" userId="2a102bdba13ec926" providerId="LiveId" clId="{4D819051-DB6A-43AC-882E-D3CD34229FF2}" dt="2022-05-12T16:26:19.888" v="1575" actId="1076"/>
          <ac:picMkLst>
            <pc:docMk/>
            <pc:sldMk cId="1340989484" sldId="264"/>
            <ac:picMk id="6" creationId="{CF6AA48E-6C63-0C25-D124-CD3FF3A3E8B1}"/>
          </ac:picMkLst>
        </pc:picChg>
        <pc:picChg chg="mod">
          <ac:chgData name="manideep kancherla" userId="2a102bdba13ec926" providerId="LiveId" clId="{4D819051-DB6A-43AC-882E-D3CD34229FF2}" dt="2022-05-12T16:26:03.267" v="1570" actId="14100"/>
          <ac:picMkLst>
            <pc:docMk/>
            <pc:sldMk cId="1340989484" sldId="264"/>
            <ac:picMk id="11" creationId="{6CCF73DE-56CD-10E4-EB5B-EDFEA4A945B5}"/>
          </ac:picMkLst>
        </pc:picChg>
      </pc:sldChg>
      <pc:sldChg chg="delSp modSp mod">
        <pc:chgData name="manideep kancherla" userId="2a102bdba13ec926" providerId="LiveId" clId="{4D819051-DB6A-43AC-882E-D3CD34229FF2}" dt="2022-05-12T16:26:39.805" v="1579" actId="14100"/>
        <pc:sldMkLst>
          <pc:docMk/>
          <pc:sldMk cId="3407199777" sldId="265"/>
        </pc:sldMkLst>
        <pc:spChg chg="mod">
          <ac:chgData name="manideep kancherla" userId="2a102bdba13ec926" providerId="LiveId" clId="{4D819051-DB6A-43AC-882E-D3CD34229FF2}" dt="2022-05-12T06:13:12.436" v="338" actId="20577"/>
          <ac:spMkLst>
            <pc:docMk/>
            <pc:sldMk cId="3407199777" sldId="265"/>
            <ac:spMk id="3" creationId="{7FAC5FFE-E46A-4F9F-A219-D3362DC95126}"/>
          </ac:spMkLst>
        </pc:spChg>
        <pc:spChg chg="del">
          <ac:chgData name="manideep kancherla" userId="2a102bdba13ec926" providerId="LiveId" clId="{4D819051-DB6A-43AC-882E-D3CD34229FF2}" dt="2022-05-12T16:26:29.717" v="1577" actId="478"/>
          <ac:spMkLst>
            <pc:docMk/>
            <pc:sldMk cId="3407199777" sldId="265"/>
            <ac:spMk id="7" creationId="{C47B8F7D-7FE6-4EDD-BE78-056E9206513D}"/>
          </ac:spMkLst>
        </pc:spChg>
        <pc:spChg chg="del">
          <ac:chgData name="manideep kancherla" userId="2a102bdba13ec926" providerId="LiveId" clId="{4D819051-DB6A-43AC-882E-D3CD34229FF2}" dt="2022-05-12T16:26:27.408" v="1576" actId="478"/>
          <ac:spMkLst>
            <pc:docMk/>
            <pc:sldMk cId="3407199777" sldId="265"/>
            <ac:spMk id="8" creationId="{8C20C5D0-4F02-A4EA-B5C2-645FB410C292}"/>
          </ac:spMkLst>
        </pc:spChg>
        <pc:picChg chg="mod">
          <ac:chgData name="manideep kancherla" userId="2a102bdba13ec926" providerId="LiveId" clId="{4D819051-DB6A-43AC-882E-D3CD34229FF2}" dt="2022-05-12T16:26:39.805" v="1579" actId="14100"/>
          <ac:picMkLst>
            <pc:docMk/>
            <pc:sldMk cId="3407199777" sldId="265"/>
            <ac:picMk id="5" creationId="{79884F32-AF5C-267C-E8EF-C6FABFA3F3E3}"/>
          </ac:picMkLst>
        </pc:picChg>
        <pc:picChg chg="mod">
          <ac:chgData name="manideep kancherla" userId="2a102bdba13ec926" providerId="LiveId" clId="{4D819051-DB6A-43AC-882E-D3CD34229FF2}" dt="2022-05-12T16:26:35.564" v="1578" actId="14100"/>
          <ac:picMkLst>
            <pc:docMk/>
            <pc:sldMk cId="3407199777" sldId="265"/>
            <ac:picMk id="11" creationId="{EAC81EFA-8639-FE26-C3C4-9321A1ECDF0F}"/>
          </ac:picMkLst>
        </pc:picChg>
      </pc:sldChg>
      <pc:sldChg chg="delSp modSp mod">
        <pc:chgData name="manideep kancherla" userId="2a102bdba13ec926" providerId="LiveId" clId="{4D819051-DB6A-43AC-882E-D3CD34229FF2}" dt="2022-05-12T16:19:46.288" v="1234" actId="1076"/>
        <pc:sldMkLst>
          <pc:docMk/>
          <pc:sldMk cId="716352211" sldId="266"/>
        </pc:sldMkLst>
        <pc:spChg chg="mod">
          <ac:chgData name="manideep kancherla" userId="2a102bdba13ec926" providerId="LiveId" clId="{4D819051-DB6A-43AC-882E-D3CD34229FF2}" dt="2022-05-12T16:19:08.837" v="1227" actId="313"/>
          <ac:spMkLst>
            <pc:docMk/>
            <pc:sldMk cId="716352211" sldId="266"/>
            <ac:spMk id="3" creationId="{3273D7F4-D0D5-43A5-871A-5A4A4EE49DF8}"/>
          </ac:spMkLst>
        </pc:spChg>
        <pc:spChg chg="del">
          <ac:chgData name="manideep kancherla" userId="2a102bdba13ec926" providerId="LiveId" clId="{4D819051-DB6A-43AC-882E-D3CD34229FF2}" dt="2022-05-12T16:10:10.569" v="564" actId="478"/>
          <ac:spMkLst>
            <pc:docMk/>
            <pc:sldMk cId="716352211" sldId="266"/>
            <ac:spMk id="12" creationId="{EA469BD1-0647-BDD6-FDF5-3D49170EF8C0}"/>
          </ac:spMkLst>
        </pc:spChg>
        <pc:spChg chg="del">
          <ac:chgData name="manideep kancherla" userId="2a102bdba13ec926" providerId="LiveId" clId="{4D819051-DB6A-43AC-882E-D3CD34229FF2}" dt="2022-05-12T16:10:06.558" v="562" actId="478"/>
          <ac:spMkLst>
            <pc:docMk/>
            <pc:sldMk cId="716352211" sldId="266"/>
            <ac:spMk id="13" creationId="{C32975E8-15FC-27D5-0135-B7CF1ED3F6AC}"/>
          </ac:spMkLst>
        </pc:spChg>
        <pc:picChg chg="del">
          <ac:chgData name="manideep kancherla" userId="2a102bdba13ec926" providerId="LiveId" clId="{4D819051-DB6A-43AC-882E-D3CD34229FF2}" dt="2022-05-12T16:10:03.276" v="561" actId="478"/>
          <ac:picMkLst>
            <pc:docMk/>
            <pc:sldMk cId="716352211" sldId="266"/>
            <ac:picMk id="11" creationId="{9932F87A-E1B7-893F-F4C6-D5432269108B}"/>
          </ac:picMkLst>
        </pc:picChg>
        <pc:picChg chg="mod">
          <ac:chgData name="manideep kancherla" userId="2a102bdba13ec926" providerId="LiveId" clId="{4D819051-DB6A-43AC-882E-D3CD34229FF2}" dt="2022-05-12T16:19:46.288" v="1234" actId="1076"/>
          <ac:picMkLst>
            <pc:docMk/>
            <pc:sldMk cId="716352211" sldId="266"/>
            <ac:picMk id="15" creationId="{F70CB8BF-B70A-A2FE-ED43-9EFD2F972918}"/>
          </ac:picMkLst>
        </pc:picChg>
      </pc:sldChg>
      <pc:sldChg chg="addSp delSp modSp mod">
        <pc:chgData name="manideep kancherla" userId="2a102bdba13ec926" providerId="LiveId" clId="{4D819051-DB6A-43AC-882E-D3CD34229FF2}" dt="2022-05-12T16:57:12.477" v="2599" actId="1076"/>
        <pc:sldMkLst>
          <pc:docMk/>
          <pc:sldMk cId="200480406" sldId="267"/>
        </pc:sldMkLst>
        <pc:spChg chg="mod">
          <ac:chgData name="manideep kancherla" userId="2a102bdba13ec926" providerId="LiveId" clId="{4D819051-DB6A-43AC-882E-D3CD34229FF2}" dt="2022-05-12T16:56:19.989" v="2590" actId="1076"/>
          <ac:spMkLst>
            <pc:docMk/>
            <pc:sldMk cId="200480406" sldId="267"/>
            <ac:spMk id="3" creationId="{52186BEE-DB8C-40C9-B5B8-3EC6F4A7397A}"/>
          </ac:spMkLst>
        </pc:spChg>
        <pc:spChg chg="add del mod">
          <ac:chgData name="manideep kancherla" userId="2a102bdba13ec926" providerId="LiveId" clId="{4D819051-DB6A-43AC-882E-D3CD34229FF2}" dt="2022-05-12T16:27:24.308" v="1637" actId="22"/>
          <ac:spMkLst>
            <pc:docMk/>
            <pc:sldMk cId="200480406" sldId="267"/>
            <ac:spMk id="10" creationId="{ABB04826-E126-47C3-5076-86A7F381005F}"/>
          </ac:spMkLst>
        </pc:spChg>
        <pc:spChg chg="del">
          <ac:chgData name="manideep kancherla" userId="2a102bdba13ec926" providerId="LiveId" clId="{4D819051-DB6A-43AC-882E-D3CD34229FF2}" dt="2022-05-12T16:32:41.587" v="1843" actId="478"/>
          <ac:spMkLst>
            <pc:docMk/>
            <pc:sldMk cId="200480406" sldId="267"/>
            <ac:spMk id="11" creationId="{533199CE-02D0-468B-A396-7DB91C416A35}"/>
          </ac:spMkLst>
        </pc:spChg>
        <pc:spChg chg="mod">
          <ac:chgData name="manideep kancherla" userId="2a102bdba13ec926" providerId="LiveId" clId="{4D819051-DB6A-43AC-882E-D3CD34229FF2}" dt="2022-05-12T16:56:19.989" v="2590" actId="1076"/>
          <ac:spMkLst>
            <pc:docMk/>
            <pc:sldMk cId="200480406" sldId="267"/>
            <ac:spMk id="13" creationId="{C766D90B-987E-38A6-39D5-90D400229412}"/>
          </ac:spMkLst>
        </pc:spChg>
        <pc:spChg chg="mod">
          <ac:chgData name="manideep kancherla" userId="2a102bdba13ec926" providerId="LiveId" clId="{4D819051-DB6A-43AC-882E-D3CD34229FF2}" dt="2022-05-12T16:56:19.989" v="2590" actId="1076"/>
          <ac:spMkLst>
            <pc:docMk/>
            <pc:sldMk cId="200480406" sldId="267"/>
            <ac:spMk id="14" creationId="{D16C3627-293B-9AA1-D968-4A7C006CA1FC}"/>
          </ac:spMkLst>
        </pc:spChg>
        <pc:spChg chg="del">
          <ac:chgData name="manideep kancherla" userId="2a102bdba13ec926" providerId="LiveId" clId="{4D819051-DB6A-43AC-882E-D3CD34229FF2}" dt="2022-05-12T16:32:45.326" v="1844" actId="478"/>
          <ac:spMkLst>
            <pc:docMk/>
            <pc:sldMk cId="200480406" sldId="267"/>
            <ac:spMk id="19" creationId="{8988C9D4-E8BA-D01C-6142-CCC97FEC3D67}"/>
          </ac:spMkLst>
        </pc:spChg>
        <pc:graphicFrameChg chg="add mod modGraphic">
          <ac:chgData name="manideep kancherla" userId="2a102bdba13ec926" providerId="LiveId" clId="{4D819051-DB6A-43AC-882E-D3CD34229FF2}" dt="2022-05-12T16:57:12.477" v="2599" actId="1076"/>
          <ac:graphicFrameMkLst>
            <pc:docMk/>
            <pc:sldMk cId="200480406" sldId="267"/>
            <ac:graphicFrameMk id="4" creationId="{9A4BF5F8-12F0-B812-6935-697C4F787004}"/>
          </ac:graphicFrameMkLst>
        </pc:graphicFrameChg>
        <pc:picChg chg="add del mod">
          <ac:chgData name="manideep kancherla" userId="2a102bdba13ec926" providerId="LiveId" clId="{4D819051-DB6A-43AC-882E-D3CD34229FF2}" dt="2022-05-12T16:42:49.187" v="2285" actId="478"/>
          <ac:picMkLst>
            <pc:docMk/>
            <pc:sldMk cId="200480406" sldId="267"/>
            <ac:picMk id="6" creationId="{F5A4C34E-D46C-132A-52BD-DE34B8E36683}"/>
          </ac:picMkLst>
        </pc:picChg>
        <pc:picChg chg="add del mod">
          <ac:chgData name="manideep kancherla" userId="2a102bdba13ec926" providerId="LiveId" clId="{4D819051-DB6A-43AC-882E-D3CD34229FF2}" dt="2022-05-12T16:42:42.225" v="2281" actId="478"/>
          <ac:picMkLst>
            <pc:docMk/>
            <pc:sldMk cId="200480406" sldId="267"/>
            <ac:picMk id="8" creationId="{FE809015-B879-07E0-FF0D-B8C40305573B}"/>
          </ac:picMkLst>
        </pc:picChg>
        <pc:picChg chg="add mod">
          <ac:chgData name="manideep kancherla" userId="2a102bdba13ec926" providerId="LiveId" clId="{4D819051-DB6A-43AC-882E-D3CD34229FF2}" dt="2022-05-12T16:56:19.989" v="2590" actId="1076"/>
          <ac:picMkLst>
            <pc:docMk/>
            <pc:sldMk cId="200480406" sldId="267"/>
            <ac:picMk id="12" creationId="{2B64086B-CBAD-BCCC-0796-7A57B671F6C1}"/>
          </ac:picMkLst>
        </pc:picChg>
        <pc:picChg chg="del">
          <ac:chgData name="manideep kancherla" userId="2a102bdba13ec926" providerId="LiveId" clId="{4D819051-DB6A-43AC-882E-D3CD34229FF2}" dt="2022-05-12T16:33:49.563" v="1845" actId="478"/>
          <ac:picMkLst>
            <pc:docMk/>
            <pc:sldMk cId="200480406" sldId="267"/>
            <ac:picMk id="16" creationId="{A30EC35B-DDD9-BA9B-702D-2C560EDF4347}"/>
          </ac:picMkLst>
        </pc:picChg>
        <pc:picChg chg="add mod">
          <ac:chgData name="manideep kancherla" userId="2a102bdba13ec926" providerId="LiveId" clId="{4D819051-DB6A-43AC-882E-D3CD34229FF2}" dt="2022-05-12T16:56:19.989" v="2590" actId="1076"/>
          <ac:picMkLst>
            <pc:docMk/>
            <pc:sldMk cId="200480406" sldId="267"/>
            <ac:picMk id="17" creationId="{A83C312A-25DD-C6F9-0311-14CC09940007}"/>
          </ac:picMkLst>
        </pc:picChg>
        <pc:picChg chg="del">
          <ac:chgData name="manideep kancherla" userId="2a102bdba13ec926" providerId="LiveId" clId="{4D819051-DB6A-43AC-882E-D3CD34229FF2}" dt="2022-05-12T16:34:02.651" v="1849" actId="478"/>
          <ac:picMkLst>
            <pc:docMk/>
            <pc:sldMk cId="200480406" sldId="267"/>
            <ac:picMk id="18" creationId="{792F72CF-1155-13DA-7EDA-F0302214CE2E}"/>
          </ac:picMkLst>
        </pc:picChg>
      </pc:sldChg>
      <pc:sldChg chg="addSp delSp modSp mod">
        <pc:chgData name="manideep kancherla" userId="2a102bdba13ec926" providerId="LiveId" clId="{4D819051-DB6A-43AC-882E-D3CD34229FF2}" dt="2022-05-12T17:36:05.939" v="4138" actId="20577"/>
        <pc:sldMkLst>
          <pc:docMk/>
          <pc:sldMk cId="2626868133" sldId="268"/>
        </pc:sldMkLst>
        <pc:spChg chg="mod">
          <ac:chgData name="manideep kancherla" userId="2a102bdba13ec926" providerId="LiveId" clId="{4D819051-DB6A-43AC-882E-D3CD34229FF2}" dt="2022-05-12T17:36:05.939" v="4138" actId="20577"/>
          <ac:spMkLst>
            <pc:docMk/>
            <pc:sldMk cId="2626868133" sldId="268"/>
            <ac:spMk id="17" creationId="{AA0C26A6-A177-45F7-8E68-37074C850761}"/>
          </ac:spMkLst>
        </pc:spChg>
        <pc:spChg chg="mod">
          <ac:chgData name="manideep kancherla" userId="2a102bdba13ec926" providerId="LiveId" clId="{4D819051-DB6A-43AC-882E-D3CD34229FF2}" dt="2022-05-12T16:40:23.743" v="2223" actId="20577"/>
          <ac:spMkLst>
            <pc:docMk/>
            <pc:sldMk cId="2626868133" sldId="268"/>
            <ac:spMk id="18" creationId="{64230F49-7A39-4FC6-B80B-5A04ACC0535E}"/>
          </ac:spMkLst>
        </pc:spChg>
        <pc:picChg chg="add del mod">
          <ac:chgData name="manideep kancherla" userId="2a102bdba13ec926" providerId="LiveId" clId="{4D819051-DB6A-43AC-882E-D3CD34229FF2}" dt="2022-05-12T16:37:47.603" v="1965" actId="478"/>
          <ac:picMkLst>
            <pc:docMk/>
            <pc:sldMk cId="2626868133" sldId="268"/>
            <ac:picMk id="4" creationId="{E9B0A8C0-BC07-DFA1-AA31-936C4D4737F6}"/>
          </ac:picMkLst>
        </pc:picChg>
        <pc:picChg chg="add del mod">
          <ac:chgData name="manideep kancherla" userId="2a102bdba13ec926" providerId="LiveId" clId="{4D819051-DB6A-43AC-882E-D3CD34229FF2}" dt="2022-05-12T16:45:37.566" v="2289" actId="478"/>
          <ac:picMkLst>
            <pc:docMk/>
            <pc:sldMk cId="2626868133" sldId="268"/>
            <ac:picMk id="6" creationId="{2BACF5EB-5BB3-C170-DA41-1E09E37C4F81}"/>
          </ac:picMkLst>
        </pc:picChg>
        <pc:picChg chg="add mod">
          <ac:chgData name="manideep kancherla" userId="2a102bdba13ec926" providerId="LiveId" clId="{4D819051-DB6A-43AC-882E-D3CD34229FF2}" dt="2022-05-12T16:50:17.864" v="2459" actId="14100"/>
          <ac:picMkLst>
            <pc:docMk/>
            <pc:sldMk cId="2626868133" sldId="268"/>
            <ac:picMk id="12" creationId="{025A6B4D-0B31-BACB-F6C6-593A5A49CA6A}"/>
          </ac:picMkLst>
        </pc:picChg>
        <pc:picChg chg="del">
          <ac:chgData name="manideep kancherla" userId="2a102bdba13ec926" providerId="LiveId" clId="{4D819051-DB6A-43AC-882E-D3CD34229FF2}" dt="2022-05-12T16:09:23.025" v="555" actId="478"/>
          <ac:picMkLst>
            <pc:docMk/>
            <pc:sldMk cId="2626868133" sldId="268"/>
            <ac:picMk id="15" creationId="{4718C77F-1B33-3726-EB3E-4D6CC411ED89}"/>
          </ac:picMkLst>
        </pc:picChg>
      </pc:sldChg>
      <pc:sldChg chg="modSp mod">
        <pc:chgData name="manideep kancherla" userId="2a102bdba13ec926" providerId="LiveId" clId="{4D819051-DB6A-43AC-882E-D3CD34229FF2}" dt="2022-05-12T17:19:01.006" v="3901" actId="20577"/>
        <pc:sldMkLst>
          <pc:docMk/>
          <pc:sldMk cId="2861275018" sldId="270"/>
        </pc:sldMkLst>
        <pc:spChg chg="mod">
          <ac:chgData name="manideep kancherla" userId="2a102bdba13ec926" providerId="LiveId" clId="{4D819051-DB6A-43AC-882E-D3CD34229FF2}" dt="2022-05-12T17:19:01.006" v="3901" actId="20577"/>
          <ac:spMkLst>
            <pc:docMk/>
            <pc:sldMk cId="2861275018" sldId="270"/>
            <ac:spMk id="3" creationId="{52186BEE-DB8C-40C9-B5B8-3EC6F4A7397A}"/>
          </ac:spMkLst>
        </pc:spChg>
      </pc:sldChg>
      <pc:sldChg chg="modSp mod">
        <pc:chgData name="manideep kancherla" userId="2a102bdba13ec926" providerId="LiveId" clId="{4D819051-DB6A-43AC-882E-D3CD34229FF2}" dt="2022-05-12T17:19:24.125" v="3905" actId="20577"/>
        <pc:sldMkLst>
          <pc:docMk/>
          <pc:sldMk cId="1509946821" sldId="271"/>
        </pc:sldMkLst>
        <pc:spChg chg="mod">
          <ac:chgData name="manideep kancherla" userId="2a102bdba13ec926" providerId="LiveId" clId="{4D819051-DB6A-43AC-882E-D3CD34229FF2}" dt="2022-05-12T17:19:24.125" v="3905" actId="20577"/>
          <ac:spMkLst>
            <pc:docMk/>
            <pc:sldMk cId="1509946821" sldId="271"/>
            <ac:spMk id="2" creationId="{E415D5A3-7922-4B04-8E83-C4B6A4F0EFC5}"/>
          </ac:spMkLst>
        </pc:spChg>
      </pc:sldChg>
      <pc:sldChg chg="addSp delSp modSp mod">
        <pc:chgData name="manideep kancherla" userId="2a102bdba13ec926" providerId="LiveId" clId="{4D819051-DB6A-43AC-882E-D3CD34229FF2}" dt="2022-05-12T17:05:04.849" v="2735" actId="1076"/>
        <pc:sldMkLst>
          <pc:docMk/>
          <pc:sldMk cId="2021616321" sldId="272"/>
        </pc:sldMkLst>
        <pc:spChg chg="add del mod">
          <ac:chgData name="manideep kancherla" userId="2a102bdba13ec926" providerId="LiveId" clId="{4D819051-DB6A-43AC-882E-D3CD34229FF2}" dt="2022-05-12T16:58:06.702" v="2602" actId="478"/>
          <ac:spMkLst>
            <pc:docMk/>
            <pc:sldMk cId="2021616321" sldId="272"/>
            <ac:spMk id="5" creationId="{8A163EBC-692A-6214-7479-03BC1639E647}"/>
          </ac:spMkLst>
        </pc:spChg>
        <pc:spChg chg="mod">
          <ac:chgData name="manideep kancherla" userId="2a102bdba13ec926" providerId="LiveId" clId="{4D819051-DB6A-43AC-882E-D3CD34229FF2}" dt="2022-05-12T16:58:15.607" v="2611" actId="20577"/>
          <ac:spMkLst>
            <pc:docMk/>
            <pc:sldMk cId="2021616321" sldId="272"/>
            <ac:spMk id="10" creationId="{5D8EE931-53CA-09B0-4C95-741F9123D8A7}"/>
          </ac:spMkLst>
        </pc:spChg>
        <pc:spChg chg="del mod">
          <ac:chgData name="manideep kancherla" userId="2a102bdba13ec926" providerId="LiveId" clId="{4D819051-DB6A-43AC-882E-D3CD34229FF2}" dt="2022-05-12T16:58:03.971" v="2601" actId="478"/>
          <ac:spMkLst>
            <pc:docMk/>
            <pc:sldMk cId="2021616321" sldId="272"/>
            <ac:spMk id="11" creationId="{7A26DE88-7372-649F-9B7C-0D11BC6893CC}"/>
          </ac:spMkLst>
        </pc:spChg>
        <pc:spChg chg="mod">
          <ac:chgData name="manideep kancherla" userId="2a102bdba13ec926" providerId="LiveId" clId="{4D819051-DB6A-43AC-882E-D3CD34229FF2}" dt="2022-05-12T17:05:04.849" v="2735" actId="1076"/>
          <ac:spMkLst>
            <pc:docMk/>
            <pc:sldMk cId="2021616321" sldId="272"/>
            <ac:spMk id="19" creationId="{CB8F2220-354B-4A5E-A2FF-5AFCD091BF54}"/>
          </ac:spMkLst>
        </pc:spChg>
        <pc:picChg chg="del">
          <ac:chgData name="manideep kancherla" userId="2a102bdba13ec926" providerId="LiveId" clId="{4D819051-DB6A-43AC-882E-D3CD34229FF2}" dt="2022-05-12T16:59:26.507" v="2612" actId="478"/>
          <ac:picMkLst>
            <pc:docMk/>
            <pc:sldMk cId="2021616321" sldId="272"/>
            <ac:picMk id="4" creationId="{CAB8F1A9-41DF-CAC7-021A-90EA785C0AF0}"/>
          </ac:picMkLst>
        </pc:picChg>
        <pc:picChg chg="add mod">
          <ac:chgData name="manideep kancherla" userId="2a102bdba13ec926" providerId="LiveId" clId="{4D819051-DB6A-43AC-882E-D3CD34229FF2}" dt="2022-05-12T16:59:34.999" v="2615" actId="1076"/>
          <ac:picMkLst>
            <pc:docMk/>
            <pc:sldMk cId="2021616321" sldId="272"/>
            <ac:picMk id="7" creationId="{93BAF8B1-D4E6-720D-9F28-7712CE62D642}"/>
          </ac:picMkLst>
        </pc:picChg>
      </pc:sldChg>
      <pc:sldChg chg="addSp delSp modSp add mod">
        <pc:chgData name="manideep kancherla" userId="2a102bdba13ec926" providerId="LiveId" clId="{4D819051-DB6A-43AC-882E-D3CD34229FF2}" dt="2022-05-12T17:24:41.369" v="4128" actId="20577"/>
        <pc:sldMkLst>
          <pc:docMk/>
          <pc:sldMk cId="122882663" sldId="273"/>
        </pc:sldMkLst>
        <pc:spChg chg="add del mod">
          <ac:chgData name="manideep kancherla" userId="2a102bdba13ec926" providerId="LiveId" clId="{4D819051-DB6A-43AC-882E-D3CD34229FF2}" dt="2022-05-12T16:04:55.228" v="551" actId="478"/>
          <ac:spMkLst>
            <pc:docMk/>
            <pc:sldMk cId="122882663" sldId="273"/>
            <ac:spMk id="5" creationId="{62D433EF-BA2C-1DA0-9E5D-8EBBED70B342}"/>
          </ac:spMkLst>
        </pc:spChg>
        <pc:spChg chg="add mod">
          <ac:chgData name="manideep kancherla" userId="2a102bdba13ec926" providerId="LiveId" clId="{4D819051-DB6A-43AC-882E-D3CD34229FF2}" dt="2022-05-12T17:24:41.369" v="4128" actId="20577"/>
          <ac:spMkLst>
            <pc:docMk/>
            <pc:sldMk cId="122882663" sldId="273"/>
            <ac:spMk id="9" creationId="{F5D6676A-7CDC-77F9-8D4F-7CE87CEE7E25}"/>
          </ac:spMkLst>
        </pc:spChg>
        <pc:spChg chg="del">
          <ac:chgData name="manideep kancherla" userId="2a102bdba13ec926" providerId="LiveId" clId="{4D819051-DB6A-43AC-882E-D3CD34229FF2}" dt="2022-05-12T16:04:52.101" v="550" actId="478"/>
          <ac:spMkLst>
            <pc:docMk/>
            <pc:sldMk cId="122882663" sldId="273"/>
            <ac:spMk id="11" creationId="{7A26DE88-7372-649F-9B7C-0D11BC6893CC}"/>
          </ac:spMkLst>
        </pc:spChg>
        <pc:spChg chg="add mod">
          <ac:chgData name="manideep kancherla" userId="2a102bdba13ec926" providerId="LiveId" clId="{4D819051-DB6A-43AC-882E-D3CD34229FF2}" dt="2022-05-12T17:12:59.124" v="3138" actId="20577"/>
          <ac:spMkLst>
            <pc:docMk/>
            <pc:sldMk cId="122882663" sldId="273"/>
            <ac:spMk id="14" creationId="{1A771987-BB53-7A5A-9527-25C95A1F2479}"/>
          </ac:spMkLst>
        </pc:spChg>
        <pc:spChg chg="del">
          <ac:chgData name="manideep kancherla" userId="2a102bdba13ec926" providerId="LiveId" clId="{4D819051-DB6A-43AC-882E-D3CD34229FF2}" dt="2022-05-12T17:08:25.503" v="3079" actId="478"/>
          <ac:spMkLst>
            <pc:docMk/>
            <pc:sldMk cId="122882663" sldId="273"/>
            <ac:spMk id="19" creationId="{CB8F2220-354B-4A5E-A2FF-5AFCD091BF54}"/>
          </ac:spMkLst>
        </pc:spChg>
        <pc:picChg chg="del">
          <ac:chgData name="manideep kancherla" userId="2a102bdba13ec926" providerId="LiveId" clId="{4D819051-DB6A-43AC-882E-D3CD34229FF2}" dt="2022-05-12T17:08:21.951" v="3078" actId="478"/>
          <ac:picMkLst>
            <pc:docMk/>
            <pc:sldMk cId="122882663" sldId="273"/>
            <ac:picMk id="4" creationId="{CAB8F1A9-41DF-CAC7-021A-90EA785C0AF0}"/>
          </ac:picMkLst>
        </pc:picChg>
        <pc:picChg chg="add mod">
          <ac:chgData name="manideep kancherla" userId="2a102bdba13ec926" providerId="LiveId" clId="{4D819051-DB6A-43AC-882E-D3CD34229FF2}" dt="2022-05-12T17:11:44.803" v="3091" actId="1076"/>
          <ac:picMkLst>
            <pc:docMk/>
            <pc:sldMk cId="122882663" sldId="273"/>
            <ac:picMk id="7" creationId="{2BD2EAC9-071A-9012-AF42-115734C0CBEA}"/>
          </ac:picMkLst>
        </pc:picChg>
        <pc:picChg chg="add mod">
          <ac:chgData name="manideep kancherla" userId="2a102bdba13ec926" providerId="LiveId" clId="{4D819051-DB6A-43AC-882E-D3CD34229FF2}" dt="2022-05-12T17:11:33.652" v="3089" actId="1076"/>
          <ac:picMkLst>
            <pc:docMk/>
            <pc:sldMk cId="122882663" sldId="273"/>
            <ac:picMk id="12" creationId="{CDB4B49E-DF66-8877-4862-5140F34F1184}"/>
          </ac:picMkLst>
        </pc:picChg>
        <pc:cxnChg chg="add mod">
          <ac:chgData name="manideep kancherla" userId="2a102bdba13ec926" providerId="LiveId" clId="{4D819051-DB6A-43AC-882E-D3CD34229FF2}" dt="2022-05-12T17:12:51.367" v="3135" actId="1076"/>
          <ac:cxnSpMkLst>
            <pc:docMk/>
            <pc:sldMk cId="122882663" sldId="273"/>
            <ac:cxnSpMk id="13" creationId="{930BBFFB-1A4D-DCFE-7F72-C9E190D4981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1E2A0-23C0-8249-AFF7-BFC9EF21C8A8}" type="datetimeFigureOut">
              <a:rPr lang="fr-FR" smtClean="0"/>
              <a:t>12/05/2022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5D43B-7D32-D94B-8E73-2FA46F0322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133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versiteParis — Titre">
    <p:bg>
      <p:bgPr>
        <a:solidFill>
          <a:srgbClr val="8A15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79999" y="3420000"/>
            <a:ext cx="7777570" cy="540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err="1"/>
              <a:t>Présentation</a:t>
            </a:r>
            <a:r>
              <a:rPr lang="en-US" dirty="0"/>
              <a:t> du (</a:t>
            </a:r>
            <a:r>
              <a:rPr lang="en-US" dirty="0" err="1"/>
              <a:t>mettre</a:t>
            </a:r>
            <a:r>
              <a:rPr lang="en-US" dirty="0"/>
              <a:t> date du jour)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288000" y="1080000"/>
            <a:ext cx="856956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360000"/>
            <a:ext cx="1855233" cy="540000"/>
          </a:xfrm>
          <a:prstGeom prst="rect">
            <a:avLst/>
          </a:prstGeom>
        </p:spPr>
      </p:pic>
      <p:sp>
        <p:nvSpPr>
          <p:cNvPr id="12" name="Titre 18"/>
          <p:cNvSpPr>
            <a:spLocks noGrp="1"/>
          </p:cNvSpPr>
          <p:nvPr>
            <p:ph type="title" hasCustomPrompt="1"/>
          </p:nvPr>
        </p:nvSpPr>
        <p:spPr>
          <a:xfrm>
            <a:off x="1080000" y="1800000"/>
            <a:ext cx="7776000" cy="122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 </a:t>
            </a:r>
            <a:br>
              <a:rPr lang="fr-FR" dirty="0"/>
            </a:br>
            <a:r>
              <a:rPr lang="fr-FR" dirty="0"/>
              <a:t>en Lucida Sans</a:t>
            </a:r>
          </a:p>
        </p:txBody>
      </p:sp>
    </p:spTree>
    <p:extLst>
      <p:ext uri="{BB962C8B-B14F-4D97-AF65-F5344CB8AC3E}">
        <p14:creationId xmlns:p14="http://schemas.microsoft.com/office/powerpoint/2010/main" val="18763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– Image + texte fond couleur bord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921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texte 15"/>
          <p:cNvSpPr>
            <a:spLocks noGrp="1"/>
          </p:cNvSpPr>
          <p:nvPr>
            <p:ph type="body" sz="quarter" idx="18"/>
          </p:nvPr>
        </p:nvSpPr>
        <p:spPr>
          <a:xfrm>
            <a:off x="5235388" y="636587"/>
            <a:ext cx="3240000" cy="38703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2800"/>
              </a:lnSpc>
              <a:buNone/>
              <a:defRPr sz="2200" b="1" baseline="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9" name="Espace réservé pour une image  24"/>
          <p:cNvSpPr>
            <a:spLocks noGrp="1"/>
          </p:cNvSpPr>
          <p:nvPr>
            <p:ph type="pic" sz="quarter" idx="19" hasCustomPrompt="1"/>
          </p:nvPr>
        </p:nvSpPr>
        <p:spPr>
          <a:xfrm>
            <a:off x="-5224" y="0"/>
            <a:ext cx="4572000" cy="51435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6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fr-FR" dirty="0"/>
              <a:t>Insérer image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7596000" y="93432"/>
            <a:ext cx="1260000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fr-FR"/>
            </a:defPPr>
            <a:lvl1pPr marL="0" algn="l" defTabSz="685800" rtl="0" eaLnBrk="1" latinLnBrk="0" hangingPunct="1">
              <a:defRPr sz="700" b="1" kern="1200">
                <a:solidFill>
                  <a:schemeClr val="tx1"/>
                </a:solidFill>
                <a:latin typeface="Lucida Sans Normal" charset="0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9510879-16A2-B440-ACFD-1D60DADFCF61}" type="slidenum">
              <a:rPr lang="fr-FR" smtClean="0"/>
              <a:pPr algn="r"/>
              <a:t>‹N°›</a:t>
            </a:fld>
            <a:endParaRPr lang="fr-FR" dirty="0"/>
          </a:p>
        </p:txBody>
      </p:sp>
      <p:cxnSp>
        <p:nvCxnSpPr>
          <p:cNvPr id="11" name="Connecteur droit 10"/>
          <p:cNvCxnSpPr/>
          <p:nvPr userDrawn="1"/>
        </p:nvCxnSpPr>
        <p:spPr>
          <a:xfrm>
            <a:off x="288000" y="360000"/>
            <a:ext cx="856956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742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— Deux images V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  24"/>
          <p:cNvSpPr>
            <a:spLocks noGrp="1"/>
          </p:cNvSpPr>
          <p:nvPr>
            <p:ph type="pic" sz="quarter" idx="19" hasCustomPrompt="1"/>
          </p:nvPr>
        </p:nvSpPr>
        <p:spPr>
          <a:xfrm>
            <a:off x="5659729" y="898550"/>
            <a:ext cx="2412000" cy="33443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6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fr-FR" dirty="0"/>
              <a:t>Insérer image</a:t>
            </a:r>
          </a:p>
        </p:txBody>
      </p:sp>
      <p:sp>
        <p:nvSpPr>
          <p:cNvPr id="8" name="Espace réservé pour une image  24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6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fr-FR" dirty="0"/>
              <a:t>Insérer image</a:t>
            </a:r>
          </a:p>
        </p:txBody>
      </p:sp>
    </p:spTree>
    <p:extLst>
      <p:ext uri="{BB962C8B-B14F-4D97-AF65-F5344CB8AC3E}">
        <p14:creationId xmlns:p14="http://schemas.microsoft.com/office/powerpoint/2010/main" val="92036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— Deux image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  24"/>
          <p:cNvSpPr>
            <a:spLocks noGrp="1"/>
          </p:cNvSpPr>
          <p:nvPr>
            <p:ph type="pic" sz="quarter" idx="19" hasCustomPrompt="1"/>
          </p:nvPr>
        </p:nvSpPr>
        <p:spPr>
          <a:xfrm>
            <a:off x="1079999" y="898550"/>
            <a:ext cx="2412000" cy="33443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6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fr-FR" dirty="0"/>
              <a:t>Insérer image</a:t>
            </a:r>
          </a:p>
        </p:txBody>
      </p:sp>
      <p:sp>
        <p:nvSpPr>
          <p:cNvPr id="4" name="Espace réservé pour une image  24"/>
          <p:cNvSpPr>
            <a:spLocks noGrp="1"/>
          </p:cNvSpPr>
          <p:nvPr>
            <p:ph type="pic" sz="quarter" idx="18" hasCustomPrompt="1"/>
          </p:nvPr>
        </p:nvSpPr>
        <p:spPr>
          <a:xfrm>
            <a:off x="4564270" y="0"/>
            <a:ext cx="4572000" cy="51435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6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fr-FR" dirty="0"/>
              <a:t>Insérer image</a:t>
            </a:r>
          </a:p>
        </p:txBody>
      </p:sp>
    </p:spTree>
    <p:extLst>
      <p:ext uri="{BB962C8B-B14F-4D97-AF65-F5344CB8AC3E}">
        <p14:creationId xmlns:p14="http://schemas.microsoft.com/office/powerpoint/2010/main" val="915963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— Texte fond couleur + contenu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4572000" cy="5143499"/>
          </a:xfrm>
          <a:prstGeom prst="rect">
            <a:avLst/>
          </a:prstGeom>
          <a:solidFill>
            <a:srgbClr val="911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15"/>
          <p:cNvSpPr>
            <a:spLocks noGrp="1"/>
          </p:cNvSpPr>
          <p:nvPr>
            <p:ph type="body" sz="quarter" idx="18"/>
          </p:nvPr>
        </p:nvSpPr>
        <p:spPr>
          <a:xfrm>
            <a:off x="663388" y="636587"/>
            <a:ext cx="3240000" cy="38703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2800"/>
              </a:lnSpc>
              <a:buNone/>
              <a:defRPr sz="2200" b="1" baseline="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11" name="Espace réservé du texte 18"/>
          <p:cNvSpPr>
            <a:spLocks noGrp="1"/>
          </p:cNvSpPr>
          <p:nvPr>
            <p:ph type="body" sz="quarter" idx="15" hasCustomPrompt="1"/>
          </p:nvPr>
        </p:nvSpPr>
        <p:spPr>
          <a:xfrm>
            <a:off x="5217458" y="636587"/>
            <a:ext cx="3240000" cy="38703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171450" indent="-171450">
              <a:buFont typeface="Symbol" charset="2"/>
              <a:buChar char="⎯"/>
              <a:defRPr sz="12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n°2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n°3</a:t>
            </a:r>
          </a:p>
        </p:txBody>
      </p:sp>
      <p:cxnSp>
        <p:nvCxnSpPr>
          <p:cNvPr id="12" name="Connecteur droit 11"/>
          <p:cNvCxnSpPr/>
          <p:nvPr userDrawn="1"/>
        </p:nvCxnSpPr>
        <p:spPr>
          <a:xfrm>
            <a:off x="288000" y="360000"/>
            <a:ext cx="856956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1079999" y="93432"/>
            <a:ext cx="1725953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fr-FR"/>
            </a:defPPr>
            <a:lvl1pPr marL="0" algn="l" defTabSz="685800" rtl="0" eaLnBrk="1" latinLnBrk="0" hangingPunct="1">
              <a:defRPr sz="700" b="1" kern="1200">
                <a:solidFill>
                  <a:schemeClr val="tx1"/>
                </a:solidFill>
                <a:latin typeface="Lucida Sans Normal" charset="0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UNIVERSITÉ DE PARIS</a:t>
            </a: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221086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40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– Image + texte fond couleur cor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FF6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texte 15"/>
          <p:cNvSpPr>
            <a:spLocks noGrp="1"/>
          </p:cNvSpPr>
          <p:nvPr>
            <p:ph type="body" sz="quarter" idx="18"/>
          </p:nvPr>
        </p:nvSpPr>
        <p:spPr>
          <a:xfrm>
            <a:off x="5235388" y="636587"/>
            <a:ext cx="3240000" cy="38703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2800"/>
              </a:lnSpc>
              <a:buNone/>
              <a:defRPr sz="2200" b="1" baseline="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5" name="Espace réservé du texte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5458" y="636587"/>
            <a:ext cx="3240000" cy="38703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171450" indent="-171450">
              <a:buFont typeface="Symbol" charset="2"/>
              <a:buChar char="⎯"/>
              <a:defRPr sz="1200">
                <a:solidFill>
                  <a:schemeClr val="tx1"/>
                </a:solidFill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n°2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n°3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7596000" y="93432"/>
            <a:ext cx="1260000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fr-FR"/>
            </a:defPPr>
            <a:lvl1pPr marL="0" algn="l" defTabSz="685800" rtl="0" eaLnBrk="1" latinLnBrk="0" hangingPunct="1">
              <a:defRPr sz="700" b="1" kern="1200">
                <a:solidFill>
                  <a:schemeClr val="tx1"/>
                </a:solidFill>
                <a:latin typeface="Lucida Sans Normal" charset="0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9510879-16A2-B440-ACFD-1D60DADFCF61}" type="slidenum">
              <a:rPr lang="fr-FR" smtClean="0"/>
              <a:pPr algn="r"/>
              <a:t>‹N°›</a:t>
            </a:fld>
            <a:endParaRPr lang="fr-FR" dirty="0"/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288000" y="360000"/>
            <a:ext cx="856956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090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— Image plei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  24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36270" cy="51435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6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fr-FR" dirty="0"/>
              <a:t>Insérer image en arrière-plan</a:t>
            </a:r>
          </a:p>
        </p:txBody>
      </p:sp>
    </p:spTree>
    <p:extLst>
      <p:ext uri="{BB962C8B-B14F-4D97-AF65-F5344CB8AC3E}">
        <p14:creationId xmlns:p14="http://schemas.microsoft.com/office/powerpoint/2010/main" val="1777887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versiteParis – Titre f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79999" y="3420000"/>
            <a:ext cx="7777570" cy="540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Lucida Sans" charset="0"/>
                <a:ea typeface="Lucida Sans" charset="0"/>
                <a:cs typeface="Lucida Sans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err="1"/>
              <a:t>Présentation</a:t>
            </a:r>
            <a:r>
              <a:rPr lang="en-US" dirty="0"/>
              <a:t> du (</a:t>
            </a:r>
            <a:r>
              <a:rPr lang="en-US" dirty="0" err="1"/>
              <a:t>mettre</a:t>
            </a:r>
            <a:r>
              <a:rPr lang="en-US" dirty="0"/>
              <a:t> date du jour)</a:t>
            </a: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288000" y="1080000"/>
            <a:ext cx="856956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360000"/>
            <a:ext cx="1855234" cy="540000"/>
          </a:xfrm>
          <a:prstGeom prst="rect">
            <a:avLst/>
          </a:prstGeom>
        </p:spPr>
      </p:pic>
      <p:sp>
        <p:nvSpPr>
          <p:cNvPr id="11" name="Titre 18"/>
          <p:cNvSpPr>
            <a:spLocks noGrp="1"/>
          </p:cNvSpPr>
          <p:nvPr>
            <p:ph type="title" hasCustomPrompt="1"/>
          </p:nvPr>
        </p:nvSpPr>
        <p:spPr>
          <a:xfrm>
            <a:off x="1080000" y="1800000"/>
            <a:ext cx="7776000" cy="1224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fr-FR" dirty="0"/>
              <a:t>Titre de la présentation </a:t>
            </a:r>
            <a:br>
              <a:rPr lang="fr-FR" dirty="0"/>
            </a:br>
            <a:r>
              <a:rPr lang="fr-FR" dirty="0"/>
              <a:t>en Lucida Sans</a:t>
            </a:r>
          </a:p>
        </p:txBody>
      </p:sp>
    </p:spTree>
    <p:extLst>
      <p:ext uri="{BB962C8B-B14F-4D97-AF65-F5344CB8AC3E}">
        <p14:creationId xmlns:p14="http://schemas.microsoft.com/office/powerpoint/2010/main" val="109745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iversiteParis — Sommaire">
    <p:bg>
      <p:bgPr>
        <a:solidFill>
          <a:srgbClr val="4F48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80001" y="648000"/>
            <a:ext cx="2405490" cy="288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Sommaire</a:t>
            </a:r>
          </a:p>
        </p:txBody>
      </p:sp>
      <p:sp>
        <p:nvSpPr>
          <p:cNvPr id="8" name="Espace réservé du texte 13"/>
          <p:cNvSpPr>
            <a:spLocks noGrp="1"/>
          </p:cNvSpPr>
          <p:nvPr>
            <p:ph type="body" sz="quarter" idx="14" hasCustomPrompt="1"/>
          </p:nvPr>
        </p:nvSpPr>
        <p:spPr>
          <a:xfrm>
            <a:off x="1079499" y="1440000"/>
            <a:ext cx="540000" cy="28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fr-FR" dirty="0"/>
              <a:t>01</a:t>
            </a:r>
          </a:p>
          <a:p>
            <a:pPr lvl="0"/>
            <a:r>
              <a:rPr lang="fr-FR" dirty="0"/>
              <a:t>02</a:t>
            </a:r>
          </a:p>
          <a:p>
            <a:pPr lvl="0"/>
            <a:r>
              <a:rPr lang="fr-FR" dirty="0"/>
              <a:t>03</a:t>
            </a:r>
          </a:p>
          <a:p>
            <a:pPr lvl="0"/>
            <a:r>
              <a:rPr lang="fr-FR" dirty="0"/>
              <a:t>04</a:t>
            </a:r>
          </a:p>
          <a:p>
            <a:pPr lvl="0"/>
            <a:r>
              <a:rPr lang="fr-FR" dirty="0"/>
              <a:t>05</a:t>
            </a:r>
          </a:p>
        </p:txBody>
      </p:sp>
      <p:sp>
        <p:nvSpPr>
          <p:cNvPr id="9" name="Espace réservé du texte 13"/>
          <p:cNvSpPr>
            <a:spLocks noGrp="1"/>
          </p:cNvSpPr>
          <p:nvPr>
            <p:ph type="body" sz="quarter" idx="15" hasCustomPrompt="1"/>
          </p:nvPr>
        </p:nvSpPr>
        <p:spPr>
          <a:xfrm>
            <a:off x="1886322" y="1440000"/>
            <a:ext cx="3124950" cy="28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fr-FR" dirty="0"/>
              <a:t>Partie 1</a:t>
            </a:r>
          </a:p>
          <a:p>
            <a:pPr lvl="0"/>
            <a:r>
              <a:rPr lang="fr-FR" dirty="0"/>
              <a:t>Partie 2</a:t>
            </a:r>
          </a:p>
          <a:p>
            <a:pPr lvl="0"/>
            <a:r>
              <a:rPr lang="fr-FR" dirty="0"/>
              <a:t>Partie 3</a:t>
            </a:r>
          </a:p>
          <a:p>
            <a:pPr lvl="0"/>
            <a:r>
              <a:rPr lang="fr-FR" dirty="0"/>
              <a:t>Partie 4</a:t>
            </a:r>
          </a:p>
          <a:p>
            <a:pPr lvl="0"/>
            <a:r>
              <a:rPr lang="fr-FR" dirty="0"/>
              <a:t>Partie 5</a:t>
            </a:r>
          </a:p>
        </p:txBody>
      </p:sp>
      <p:sp>
        <p:nvSpPr>
          <p:cNvPr id="10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5359836" y="1440000"/>
            <a:ext cx="540000" cy="28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  <a:latin typeface="Lucida Sans" charset="0"/>
                <a:ea typeface="Lucida Sans" charset="0"/>
                <a:cs typeface="Lucida Sans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fr-FR" dirty="0"/>
              <a:t>01</a:t>
            </a:r>
          </a:p>
          <a:p>
            <a:pPr lvl="0"/>
            <a:r>
              <a:rPr lang="fr-FR" dirty="0"/>
              <a:t>02</a:t>
            </a:r>
          </a:p>
          <a:p>
            <a:pPr lvl="0"/>
            <a:r>
              <a:rPr lang="fr-FR" dirty="0"/>
              <a:t>03</a:t>
            </a:r>
          </a:p>
          <a:p>
            <a:pPr lvl="0"/>
            <a:r>
              <a:rPr lang="fr-FR" dirty="0"/>
              <a:t>04</a:t>
            </a:r>
          </a:p>
          <a:p>
            <a:pPr lvl="0"/>
            <a:r>
              <a:rPr lang="fr-FR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31442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— Contenu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648000"/>
            <a:ext cx="7777569" cy="288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600" b="0" cap="none" spc="0" baseline="0">
                <a:ln>
                  <a:noFill/>
                </a:ln>
                <a:solidFill>
                  <a:srgbClr val="921831"/>
                </a:solidFill>
                <a:effectLst/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9" name="Espace réservé du texte 18"/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1865313"/>
            <a:ext cx="7778750" cy="25209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buFont typeface="Symbol" charset="2"/>
              <a:buChar char="⎯"/>
              <a:defRPr sz="1200" b="0" cap="none" spc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n°2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n°3</a:t>
            </a:r>
          </a:p>
        </p:txBody>
      </p:sp>
      <p:sp>
        <p:nvSpPr>
          <p:cNvPr id="10" name="Titre 37"/>
          <p:cNvSpPr>
            <a:spLocks noGrp="1"/>
          </p:cNvSpPr>
          <p:nvPr>
            <p:ph type="title" hasCustomPrompt="1"/>
          </p:nvPr>
        </p:nvSpPr>
        <p:spPr>
          <a:xfrm>
            <a:off x="1080000" y="1008000"/>
            <a:ext cx="7776000" cy="720000"/>
          </a:xfr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540673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— Contenu liste fond couleur">
    <p:bg>
      <p:bgPr>
        <a:solidFill>
          <a:srgbClr val="DEE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8"/>
          <p:cNvSpPr>
            <a:spLocks noGrp="1"/>
          </p:cNvSpPr>
          <p:nvPr>
            <p:ph type="body" sz="quarter" idx="15" hasCustomPrompt="1"/>
          </p:nvPr>
        </p:nvSpPr>
        <p:spPr>
          <a:xfrm>
            <a:off x="1079500" y="1080000"/>
            <a:ext cx="7778750" cy="33443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171450" indent="-171450">
              <a:buFont typeface="Symbol" charset="2"/>
              <a:buChar char="⎯"/>
              <a:defRPr sz="1200">
                <a:solidFill>
                  <a:schemeClr val="tx1"/>
                </a:solidFill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n°2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n°3</a:t>
            </a:r>
          </a:p>
        </p:txBody>
      </p:sp>
    </p:spTree>
    <p:extLst>
      <p:ext uri="{BB962C8B-B14F-4D97-AF65-F5344CB8AC3E}">
        <p14:creationId xmlns:p14="http://schemas.microsoft.com/office/powerpoint/2010/main" val="1882224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— 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78779" y="1189048"/>
            <a:ext cx="2406712" cy="370140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600" baseline="0">
                <a:solidFill>
                  <a:schemeClr val="tx1"/>
                </a:solidFill>
                <a:latin typeface="Lucida Sans" charset="0"/>
                <a:ea typeface="Lucida Sans" charset="0"/>
                <a:cs typeface="Lucida Sans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Insérer texte </a:t>
            </a:r>
          </a:p>
        </p:txBody>
      </p:sp>
      <p:sp>
        <p:nvSpPr>
          <p:cNvPr id="7" name="Espace réservé pour une image  24"/>
          <p:cNvSpPr>
            <a:spLocks noGrp="1"/>
          </p:cNvSpPr>
          <p:nvPr>
            <p:ph type="pic" sz="quarter" idx="18" hasCustomPrompt="1"/>
          </p:nvPr>
        </p:nvSpPr>
        <p:spPr>
          <a:xfrm>
            <a:off x="4564270" y="0"/>
            <a:ext cx="4572000" cy="51435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6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fr-FR" dirty="0"/>
              <a:t>Insérer image</a:t>
            </a:r>
          </a:p>
        </p:txBody>
      </p:sp>
      <p:sp>
        <p:nvSpPr>
          <p:cNvPr id="8" name="Espace réservé du texte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80001" y="648000"/>
            <a:ext cx="2405490" cy="288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600" baseline="0">
                <a:solidFill>
                  <a:srgbClr val="8A1538"/>
                </a:solidFill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pPr lvl="0"/>
            <a:r>
              <a:rPr lang="fr-FR" dirty="0"/>
              <a:t>Titre de la partie</a:t>
            </a:r>
          </a:p>
        </p:txBody>
      </p:sp>
    </p:spTree>
    <p:extLst>
      <p:ext uri="{BB962C8B-B14F-4D97-AF65-F5344CB8AC3E}">
        <p14:creationId xmlns:p14="http://schemas.microsoft.com/office/powerpoint/2010/main" val="2113437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— Contenu liste + image plei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  24"/>
          <p:cNvSpPr>
            <a:spLocks noGrp="1"/>
          </p:cNvSpPr>
          <p:nvPr>
            <p:ph type="pic" sz="quarter" idx="18" hasCustomPrompt="1"/>
          </p:nvPr>
        </p:nvSpPr>
        <p:spPr>
          <a:xfrm>
            <a:off x="4564270" y="0"/>
            <a:ext cx="4572000" cy="51435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6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fr-FR" dirty="0"/>
              <a:t>Insérer image</a:t>
            </a:r>
          </a:p>
        </p:txBody>
      </p:sp>
      <p:sp>
        <p:nvSpPr>
          <p:cNvPr id="6" name="Espace réservé du texte 18"/>
          <p:cNvSpPr>
            <a:spLocks noGrp="1"/>
          </p:cNvSpPr>
          <p:nvPr>
            <p:ph type="body" sz="quarter" idx="15" hasCustomPrompt="1"/>
          </p:nvPr>
        </p:nvSpPr>
        <p:spPr>
          <a:xfrm>
            <a:off x="1080000" y="1129553"/>
            <a:ext cx="2405492" cy="288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171450" indent="-171450">
              <a:buFont typeface="AppleSymbols" charset="0"/>
              <a:buChar char="⎻"/>
              <a:defRPr sz="12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pPr lvl="0"/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n°2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n°3</a:t>
            </a:r>
          </a:p>
        </p:txBody>
      </p:sp>
    </p:spTree>
    <p:extLst>
      <p:ext uri="{BB962C8B-B14F-4D97-AF65-F5344CB8AC3E}">
        <p14:creationId xmlns:p14="http://schemas.microsoft.com/office/powerpoint/2010/main" val="116875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— Contenu lis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27569" y="2382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fr-FR"/>
              <a:t>12/03/2019</a:t>
            </a:r>
          </a:p>
        </p:txBody>
      </p:sp>
      <p:sp>
        <p:nvSpPr>
          <p:cNvPr id="8" name="Espace réservé du texte 18"/>
          <p:cNvSpPr>
            <a:spLocks noGrp="1"/>
          </p:cNvSpPr>
          <p:nvPr>
            <p:ph type="body" sz="quarter" idx="15" hasCustomPrompt="1"/>
          </p:nvPr>
        </p:nvSpPr>
        <p:spPr>
          <a:xfrm>
            <a:off x="1079999" y="1129553"/>
            <a:ext cx="3438712" cy="288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171450" indent="-171450">
              <a:buFont typeface="AppleSymbols" charset="0"/>
              <a:buChar char="⎻"/>
              <a:defRPr sz="12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pPr lvl="0"/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n°2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n°3</a:t>
            </a:r>
          </a:p>
        </p:txBody>
      </p:sp>
      <p:sp>
        <p:nvSpPr>
          <p:cNvPr id="9" name="Espace réservé pour une image  24"/>
          <p:cNvSpPr>
            <a:spLocks noGrp="1"/>
          </p:cNvSpPr>
          <p:nvPr>
            <p:ph type="pic" sz="quarter" idx="19" hasCustomPrompt="1"/>
          </p:nvPr>
        </p:nvSpPr>
        <p:spPr>
          <a:xfrm>
            <a:off x="5645805" y="898550"/>
            <a:ext cx="2412000" cy="33443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6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fr-FR" dirty="0"/>
              <a:t>Insérer image</a:t>
            </a:r>
          </a:p>
        </p:txBody>
      </p:sp>
    </p:spTree>
    <p:extLst>
      <p:ext uri="{BB962C8B-B14F-4D97-AF65-F5344CB8AC3E}">
        <p14:creationId xmlns:p14="http://schemas.microsoft.com/office/powerpoint/2010/main" val="310972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eParis — Image + contenu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8"/>
          <p:cNvSpPr>
            <a:spLocks noGrp="1"/>
          </p:cNvSpPr>
          <p:nvPr>
            <p:ph type="body" sz="quarter" idx="15" hasCustomPrompt="1"/>
          </p:nvPr>
        </p:nvSpPr>
        <p:spPr>
          <a:xfrm>
            <a:off x="4619093" y="1129553"/>
            <a:ext cx="3438712" cy="288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171450" indent="-171450">
              <a:buFont typeface="AppleSymbols" charset="0"/>
              <a:buChar char="⎻"/>
              <a:defRPr sz="12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pPr lvl="0"/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n°2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Insérer</a:t>
            </a:r>
            <a:r>
              <a:rPr lang="en-US" dirty="0"/>
              <a:t> </a:t>
            </a:r>
            <a:r>
              <a:rPr lang="en-US" dirty="0" err="1"/>
              <a:t>texte</a:t>
            </a:r>
            <a:r>
              <a:rPr lang="en-US" dirty="0"/>
              <a:t> n°3</a:t>
            </a:r>
          </a:p>
        </p:txBody>
      </p:sp>
      <p:sp>
        <p:nvSpPr>
          <p:cNvPr id="9" name="Espace réservé pour une image  24"/>
          <p:cNvSpPr>
            <a:spLocks noGrp="1"/>
          </p:cNvSpPr>
          <p:nvPr>
            <p:ph type="pic" sz="quarter" idx="19" hasCustomPrompt="1"/>
          </p:nvPr>
        </p:nvSpPr>
        <p:spPr>
          <a:xfrm>
            <a:off x="1079999" y="898550"/>
            <a:ext cx="2412000" cy="33443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600">
                <a:latin typeface="Lucida Sans" charset="0"/>
                <a:ea typeface="Lucida Sans" charset="0"/>
                <a:cs typeface="Lucida Sans" charset="0"/>
              </a:defRPr>
            </a:lvl1pPr>
          </a:lstStyle>
          <a:p>
            <a:r>
              <a:rPr lang="fr-FR" dirty="0"/>
              <a:t>Insérer image</a:t>
            </a:r>
          </a:p>
        </p:txBody>
      </p:sp>
    </p:spTree>
    <p:extLst>
      <p:ext uri="{BB962C8B-B14F-4D97-AF65-F5344CB8AC3E}">
        <p14:creationId xmlns:p14="http://schemas.microsoft.com/office/powerpoint/2010/main" val="168255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079998" y="1152000"/>
            <a:ext cx="7776001" cy="792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 dirty="0"/>
              <a:t>Cliquez et modifiez le titre</a:t>
            </a:r>
            <a:endParaRPr lang="en-US" dirty="0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288000" y="360000"/>
            <a:ext cx="856956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221086" cy="216000"/>
          </a:xfrm>
          <a:prstGeom prst="rect">
            <a:avLst/>
          </a:pr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7596000" y="93432"/>
            <a:ext cx="1260000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fr-FR"/>
            </a:defPPr>
            <a:lvl1pPr marL="0" algn="l" defTabSz="685800" rtl="0" eaLnBrk="1" latinLnBrk="0" hangingPunct="1">
              <a:defRPr sz="700" b="1" kern="1200">
                <a:solidFill>
                  <a:schemeClr val="tx1"/>
                </a:solidFill>
                <a:latin typeface="Lucida Sans Normal" charset="0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9510879-16A2-B440-ACFD-1D60DADFCF61}" type="slidenum">
              <a:rPr lang="fr-FR" smtClean="0"/>
              <a:pPr algn="r"/>
              <a:t>‹N°›</a:t>
            </a:fld>
            <a:endParaRPr lang="fr-FR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1079999" y="93432"/>
            <a:ext cx="1725953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fr-FR"/>
            </a:defPPr>
            <a:lvl1pPr marL="0" algn="l" defTabSz="685800" rtl="0" eaLnBrk="1" latinLnBrk="0" hangingPunct="1">
              <a:defRPr sz="700" b="1" kern="1200">
                <a:solidFill>
                  <a:schemeClr val="tx1"/>
                </a:solidFill>
                <a:latin typeface="Lucida Sans Normal" charset="0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UNIVERSITÉ DE PARIS</a:t>
            </a:r>
          </a:p>
        </p:txBody>
      </p:sp>
    </p:spTree>
    <p:extLst>
      <p:ext uri="{BB962C8B-B14F-4D97-AF65-F5344CB8AC3E}">
        <p14:creationId xmlns:p14="http://schemas.microsoft.com/office/powerpoint/2010/main" val="2013332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Lucida Sans" charset="0"/>
          <a:ea typeface="Lucida Sans" charset="0"/>
          <a:cs typeface="Lucida Sans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3B62565F-DD4B-EE47-A230-9E5FAC487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999" y="3476787"/>
            <a:ext cx="4943988" cy="1157206"/>
          </a:xfrm>
        </p:spPr>
        <p:txBody>
          <a:bodyPr/>
          <a:lstStyle/>
          <a:p>
            <a:r>
              <a:rPr lang="fr-FR" sz="1100" dirty="0"/>
              <a:t>DIALLO Mamadou Yaya Chérif</a:t>
            </a:r>
          </a:p>
          <a:p>
            <a:r>
              <a:rPr lang="fr-FR" sz="1100" dirty="0"/>
              <a:t>KANCHERLA Manideep </a:t>
            </a:r>
            <a:r>
              <a:rPr lang="fr-FR" sz="1100" dirty="0" err="1"/>
              <a:t>Reddy</a:t>
            </a:r>
            <a:endParaRPr lang="fr-FR" sz="1100" dirty="0"/>
          </a:p>
          <a:p>
            <a:endParaRPr lang="fr-FR" sz="1100" dirty="0"/>
          </a:p>
          <a:p>
            <a:r>
              <a:rPr lang="fr-FR" sz="1100" dirty="0"/>
              <a:t>Master 1 – Computer Vision &amp; Intelligent Machines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701D9EF-BC07-2646-A4CA-C6CB254D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1357867"/>
            <a:ext cx="8594743" cy="1907109"/>
          </a:xfrm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Image Processing</a:t>
            </a:r>
            <a:br>
              <a:rPr lang="en-US" dirty="0"/>
            </a:br>
            <a:br>
              <a:rPr lang="en-US" dirty="0"/>
            </a:br>
            <a:r>
              <a:rPr lang="en-US" sz="2200" dirty="0"/>
              <a:t>Coin Detection to Estimate the Total Value of the Coins in an Image Using OpenCV</a:t>
            </a:r>
            <a:br>
              <a:rPr lang="en-US" sz="2200" dirty="0"/>
            </a:b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3820862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415D5A3-7922-4B04-8E83-C4B6A4F0EF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400" dirty="0"/>
              <a:t>3.Results and Discussion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AA0C26A6-A177-45F7-8E68-37074C850761}"/>
              </a:ext>
            </a:extLst>
          </p:cNvPr>
          <p:cNvSpPr txBox="1"/>
          <p:nvPr/>
        </p:nvSpPr>
        <p:spPr>
          <a:xfrm flipH="1">
            <a:off x="4850089" y="4191342"/>
            <a:ext cx="34806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i="1" dirty="0"/>
              <a:t>The final processed image with the medium (8) number of coins (500x500) has the following accuracy results:</a:t>
            </a:r>
          </a:p>
          <a:p>
            <a:pPr algn="ctr"/>
            <a:endParaRPr lang="en-GB" sz="900" i="1" dirty="0"/>
          </a:p>
          <a:p>
            <a:pPr algn="ctr"/>
            <a:r>
              <a:rPr lang="en-GB" sz="900" b="1" i="1" dirty="0"/>
              <a:t>~100% accuracy in terms of coin detection</a:t>
            </a:r>
          </a:p>
          <a:p>
            <a:pPr algn="ctr"/>
            <a:r>
              <a:rPr lang="en-GB" sz="900" b="1" i="1" dirty="0"/>
              <a:t>~100% accuracy in terms of value detection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64230F49-7A39-4FC6-B80B-5A04ACC0535E}"/>
              </a:ext>
            </a:extLst>
          </p:cNvPr>
          <p:cNvSpPr txBox="1"/>
          <p:nvPr/>
        </p:nvSpPr>
        <p:spPr>
          <a:xfrm flipH="1">
            <a:off x="813233" y="4191342"/>
            <a:ext cx="34806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i="1" dirty="0"/>
              <a:t>The final processed image with smaller (4) number of coins (500x500) has the following accuracy results:</a:t>
            </a:r>
          </a:p>
          <a:p>
            <a:pPr algn="ctr"/>
            <a:endParaRPr lang="en-GB" sz="900" b="1" i="1" dirty="0"/>
          </a:p>
          <a:p>
            <a:pPr algn="ctr"/>
            <a:r>
              <a:rPr lang="en-GB" sz="900" b="1" i="1" dirty="0"/>
              <a:t>~100% accuracy in terms of coin detection</a:t>
            </a:r>
          </a:p>
          <a:p>
            <a:pPr algn="ctr"/>
            <a:r>
              <a:rPr lang="en-GB" sz="900" b="1" i="1" dirty="0"/>
              <a:t>~100% accuracy in terms of value detection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BDCA348-A338-2EB0-1577-685C6D995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303" y="1284351"/>
            <a:ext cx="2666540" cy="2834991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707287A5-D68D-3C74-4AFB-FF1C99412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008000"/>
            <a:ext cx="7776000" cy="204351"/>
          </a:xfrm>
        </p:spPr>
        <p:txBody>
          <a:bodyPr>
            <a:normAutofit fontScale="90000"/>
          </a:bodyPr>
          <a:lstStyle/>
          <a:p>
            <a:r>
              <a:rPr lang="en-GB" sz="1600" dirty="0"/>
              <a:t>3.1. Results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25A6B4D-0B31-BACB-F6C6-593A5A49C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452" y="1212351"/>
            <a:ext cx="2892547" cy="305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68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415D5A3-7922-4B04-8E83-C4B6A4F0EF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400" dirty="0"/>
              <a:t>3.Results and Discussion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CB8F2220-354B-4A5E-A2FF-5AFCD091BF54}"/>
              </a:ext>
            </a:extLst>
          </p:cNvPr>
          <p:cNvSpPr txBox="1"/>
          <p:nvPr/>
        </p:nvSpPr>
        <p:spPr>
          <a:xfrm flipH="1">
            <a:off x="6152827" y="2591515"/>
            <a:ext cx="29498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i="1" dirty="0"/>
              <a:t>The final processed</a:t>
            </a:r>
            <a:r>
              <a:rPr lang="en-GB" sz="900" b="1" i="1" dirty="0"/>
              <a:t> i</a:t>
            </a:r>
            <a:r>
              <a:rPr lang="en-GB" sz="900" i="1" dirty="0"/>
              <a:t>mage with the most (33) number of coins (900x900) has the following accuracy results:</a:t>
            </a:r>
          </a:p>
          <a:p>
            <a:pPr algn="ctr"/>
            <a:endParaRPr lang="en-GB" sz="900" i="1" dirty="0"/>
          </a:p>
          <a:p>
            <a:pPr algn="ctr"/>
            <a:r>
              <a:rPr lang="en-GB" sz="900" b="1" i="1" dirty="0"/>
              <a:t>~70% accuracy in terms of coin detection</a:t>
            </a:r>
          </a:p>
          <a:p>
            <a:pPr algn="ctr"/>
            <a:r>
              <a:rPr lang="en-GB" sz="900" b="1" i="1" dirty="0"/>
              <a:t>~61% accuracy in terms of value detection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D8EE931-53CA-09B0-4C95-741F9123D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008000"/>
            <a:ext cx="7776000" cy="204351"/>
          </a:xfrm>
        </p:spPr>
        <p:txBody>
          <a:bodyPr>
            <a:normAutofit fontScale="90000"/>
          </a:bodyPr>
          <a:lstStyle/>
          <a:p>
            <a:r>
              <a:rPr lang="en-GB" sz="1600" dirty="0"/>
              <a:t>3.1. Results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3BAF8B1-D4E6-720D-9F28-7712CE62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11" y="1008000"/>
            <a:ext cx="3801753" cy="39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16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415D5A3-7922-4B04-8E83-C4B6A4F0EF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400" dirty="0"/>
              <a:t>3.Results and Discussion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D8EE931-53CA-09B0-4C95-741F9123D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008000"/>
            <a:ext cx="7776000" cy="204351"/>
          </a:xfrm>
        </p:spPr>
        <p:txBody>
          <a:bodyPr>
            <a:normAutofit fontScale="90000"/>
          </a:bodyPr>
          <a:lstStyle/>
          <a:p>
            <a:r>
              <a:rPr lang="en-GB" sz="1600" dirty="0"/>
              <a:t>3.2. Discussion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F5D6676A-7CDC-77F9-8D4F-7CE87CEE7E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5509" y="1754277"/>
            <a:ext cx="4990169" cy="2381223"/>
          </a:xfrm>
        </p:spPr>
        <p:txBody>
          <a:bodyPr>
            <a:normAutofit fontScale="92500" lnSpcReduction="20000"/>
          </a:bodyPr>
          <a:lstStyle/>
          <a:p>
            <a:r>
              <a:rPr lang="en-GB" sz="1400"/>
              <a:t>Images </a:t>
            </a:r>
            <a:r>
              <a:rPr lang="en-GB" sz="1400" dirty="0"/>
              <a:t>with large number of coins experienced the most difficulties</a:t>
            </a:r>
          </a:p>
          <a:p>
            <a:endParaRPr lang="en-GB" sz="1400" dirty="0"/>
          </a:p>
          <a:p>
            <a:r>
              <a:rPr lang="en-GB" sz="1400" dirty="0"/>
              <a:t>This may be due to:</a:t>
            </a:r>
          </a:p>
          <a:p>
            <a:endParaRPr lang="en-GB" sz="1400" dirty="0"/>
          </a:p>
          <a:p>
            <a:pPr lvl="1"/>
            <a:r>
              <a:rPr lang="en-GB" sz="1400" dirty="0"/>
              <a:t>Coins being too close to each other</a:t>
            </a:r>
          </a:p>
          <a:p>
            <a:pPr lvl="1"/>
            <a:r>
              <a:rPr lang="en-GB" sz="1400" dirty="0"/>
              <a:t>Boundary confusion after the image goes through morphological operation (erosion and dilatation)</a:t>
            </a:r>
          </a:p>
          <a:p>
            <a:pPr lvl="1"/>
            <a:r>
              <a:rPr lang="en-GB" sz="1400" dirty="0"/>
              <a:t>Confusion in identifying coins when the ratios are very close</a:t>
            </a:r>
          </a:p>
          <a:p>
            <a:pPr marL="0" indent="0">
              <a:buNone/>
            </a:pPr>
            <a:endParaRPr lang="en-GB" sz="1400" dirty="0"/>
          </a:p>
          <a:p>
            <a:r>
              <a:rPr lang="en-GB" sz="1500" dirty="0"/>
              <a:t>We need to know beforehand the coin with the largest radius -&gt; tedious and inefficient</a:t>
            </a:r>
          </a:p>
          <a:p>
            <a:pPr marL="0" indent="0">
              <a:buNone/>
            </a:pPr>
            <a:endParaRPr lang="en-GB" dirty="0"/>
          </a:p>
          <a:p>
            <a:pPr marL="342900" lvl="1" indent="0">
              <a:buNone/>
            </a:pPr>
            <a:endParaRPr lang="en-GB" sz="2600" dirty="0"/>
          </a:p>
          <a:p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BD2EAC9-071A-9012-AF42-115734C0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860" y="375636"/>
            <a:ext cx="2236924" cy="225185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DB4B49E-DF66-8877-4862-5140F34F1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860" y="2748977"/>
            <a:ext cx="2236924" cy="2325246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30BBFFB-1A4D-DCFE-7F72-C9E190D49819}"/>
              </a:ext>
            </a:extLst>
          </p:cNvPr>
          <p:cNvCxnSpPr/>
          <p:nvPr/>
        </p:nvCxnSpPr>
        <p:spPr>
          <a:xfrm>
            <a:off x="8719062" y="2433234"/>
            <a:ext cx="0" cy="594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A771987-BB53-7A5A-9527-25C95A1F2479}"/>
              </a:ext>
            </a:extLst>
          </p:cNvPr>
          <p:cNvSpPr txBox="1"/>
          <p:nvPr/>
        </p:nvSpPr>
        <p:spPr>
          <a:xfrm>
            <a:off x="8304456" y="3068659"/>
            <a:ext cx="839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After Hough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22882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415D5A3-7922-4B04-8E83-C4B6A4F0EF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400" dirty="0"/>
              <a:t>Conclusion</a:t>
            </a:r>
            <a:endParaRPr lang="en-GB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186BEE-DB8C-40C9-B5B8-3EC6F4A739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0000" y="1446859"/>
            <a:ext cx="7965844" cy="268085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Elaborate methodology to detect coins with the Circular Hough approach and identifying the coin values using the radius of Hough circles</a:t>
            </a:r>
          </a:p>
          <a:p>
            <a:endParaRPr lang="en-GB" dirty="0"/>
          </a:p>
          <a:p>
            <a:r>
              <a:rPr lang="en-GB" dirty="0"/>
              <a:t>Limitations in detecting coins on an image containing large number of coins stacked together</a:t>
            </a:r>
          </a:p>
          <a:p>
            <a:endParaRPr lang="en-GB" dirty="0"/>
          </a:p>
          <a:p>
            <a:r>
              <a:rPr lang="en-GB" dirty="0"/>
              <a:t>Need for a better classification tool than the ratio of the radii because we need to know the largest coin beforehand and compute ratios based on it</a:t>
            </a:r>
          </a:p>
          <a:p>
            <a:endParaRPr lang="en-GB" dirty="0"/>
          </a:p>
          <a:p>
            <a:r>
              <a:rPr lang="en-GB" dirty="0"/>
              <a:t>Improve by adding colour as an additional feature and a comparative metric</a:t>
            </a:r>
          </a:p>
          <a:p>
            <a:endParaRPr lang="en-GB" dirty="0"/>
          </a:p>
          <a:p>
            <a:r>
              <a:rPr lang="en-GB" dirty="0"/>
              <a:t>Future work in the direction of addressing the limitations and testing more use cases, along with working with other coin detection approaches using neural networks, sensors etc.</a:t>
            </a:r>
          </a:p>
        </p:txBody>
      </p:sp>
    </p:spTree>
    <p:extLst>
      <p:ext uri="{BB962C8B-B14F-4D97-AF65-F5344CB8AC3E}">
        <p14:creationId xmlns:p14="http://schemas.microsoft.com/office/powerpoint/2010/main" val="2861275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415D5A3-7922-4B04-8E83-C4B6A4F0EF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1608" y="2104217"/>
            <a:ext cx="8460784" cy="935065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GB" sz="5400" dirty="0"/>
              <a:t>Thank You For Your Attention !!!</a:t>
            </a:r>
          </a:p>
        </p:txBody>
      </p:sp>
    </p:spTree>
    <p:extLst>
      <p:ext uri="{BB962C8B-B14F-4D97-AF65-F5344CB8AC3E}">
        <p14:creationId xmlns:p14="http://schemas.microsoft.com/office/powerpoint/2010/main" val="1509946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A1C700-1090-4307-A1AA-CD6E2633E7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400" dirty="0"/>
              <a:t>Index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B9055-0F78-4E75-BD77-25EFAE25A8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0000" y="1195905"/>
            <a:ext cx="7778750" cy="37583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1600" dirty="0"/>
              <a:t>Introduction</a:t>
            </a:r>
          </a:p>
          <a:p>
            <a:pPr marL="0" indent="0">
              <a:buNone/>
            </a:pPr>
            <a:endParaRPr lang="en-GB" sz="1600" dirty="0"/>
          </a:p>
          <a:p>
            <a:pPr marL="228600" indent="-228600">
              <a:buAutoNum type="arabicPeriod"/>
            </a:pPr>
            <a:r>
              <a:rPr lang="en-GB" sz="1600" dirty="0"/>
              <a:t>Objectives</a:t>
            </a:r>
          </a:p>
          <a:p>
            <a:pPr marL="0" indent="0">
              <a:buNone/>
            </a:pPr>
            <a:endParaRPr lang="en-GB" sz="1600" dirty="0"/>
          </a:p>
          <a:p>
            <a:pPr marL="228600" indent="-228600">
              <a:buAutoNum type="arabicPeriod"/>
            </a:pPr>
            <a:r>
              <a:rPr lang="en-GB" sz="1600" dirty="0"/>
              <a:t>Materials &amp; Methodology</a:t>
            </a:r>
          </a:p>
          <a:p>
            <a:pPr marL="0" indent="0">
              <a:buNone/>
            </a:pPr>
            <a:r>
              <a:rPr lang="en-GB" sz="1600" dirty="0"/>
              <a:t>	2.1. Materials &amp; Datasets</a:t>
            </a:r>
          </a:p>
          <a:p>
            <a:pPr marL="0" indent="0">
              <a:buNone/>
            </a:pPr>
            <a:r>
              <a:rPr lang="en-GB" sz="1600" dirty="0"/>
              <a:t>	2.2. Image Processing</a:t>
            </a:r>
          </a:p>
          <a:p>
            <a:pPr marL="0" indent="0">
              <a:buNone/>
            </a:pPr>
            <a:r>
              <a:rPr lang="en-GB" sz="1600" dirty="0"/>
              <a:t>	2.3. Value Estimation</a:t>
            </a:r>
          </a:p>
          <a:p>
            <a:pPr marL="0" indent="0">
              <a:buNone/>
            </a:pPr>
            <a:endParaRPr lang="en-GB" sz="1600" dirty="0"/>
          </a:p>
          <a:p>
            <a:pPr marL="228600" indent="-228600">
              <a:buAutoNum type="arabicPeriod" startAt="3"/>
            </a:pPr>
            <a:r>
              <a:rPr lang="en-GB" sz="1600" dirty="0"/>
              <a:t>Results and Discussion</a:t>
            </a:r>
          </a:p>
          <a:p>
            <a:pPr marL="0" indent="0">
              <a:buNone/>
            </a:pPr>
            <a:r>
              <a:rPr lang="en-GB" sz="1600" dirty="0"/>
              <a:t>	3.1. Results</a:t>
            </a:r>
          </a:p>
          <a:p>
            <a:pPr marL="0" indent="0">
              <a:buNone/>
            </a:pPr>
            <a:r>
              <a:rPr lang="en-GB" sz="1600" dirty="0"/>
              <a:t>	3.2. Discussion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05192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1783306-E8CA-4BA8-A569-13E66708E005}"/>
              </a:ext>
            </a:extLst>
          </p:cNvPr>
          <p:cNvSpPr txBox="1">
            <a:spLocks/>
          </p:cNvSpPr>
          <p:nvPr/>
        </p:nvSpPr>
        <p:spPr>
          <a:xfrm>
            <a:off x="1080000" y="648000"/>
            <a:ext cx="7777569" cy="288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kern="1200" cap="none" spc="0" baseline="0">
                <a:ln>
                  <a:noFill/>
                </a:ln>
                <a:solidFill>
                  <a:srgbClr val="921831"/>
                </a:solidFill>
                <a:effectLst/>
                <a:latin typeface="Lucida Sans" charset="0"/>
                <a:ea typeface="Lucida Sans" charset="0"/>
                <a:cs typeface="Lucida Sans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/>
              <a:t>Introduction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6FC2858-AF29-4F82-A1D4-699F64285160}"/>
              </a:ext>
            </a:extLst>
          </p:cNvPr>
          <p:cNvSpPr txBox="1">
            <a:spLocks/>
          </p:cNvSpPr>
          <p:nvPr/>
        </p:nvSpPr>
        <p:spPr>
          <a:xfrm>
            <a:off x="1078819" y="1336432"/>
            <a:ext cx="7778750" cy="2474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Symbol" charset="2"/>
              <a:buChar char="⎯"/>
              <a:defRPr sz="1200" b="0" kern="1200" cap="none" spc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Lucida Sans" charset="0"/>
                <a:cs typeface="Lucida Sans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r>
              <a:rPr lang="en-GB" dirty="0"/>
              <a:t>Shift towards electronic transactions -&gt; Eliminate the tedious task of counting coins</a:t>
            </a:r>
          </a:p>
          <a:p>
            <a:endParaRPr lang="en-GB" dirty="0"/>
          </a:p>
          <a:p>
            <a:r>
              <a:rPr lang="en-GB" dirty="0"/>
              <a:t>Huge array of techniques and approaches: Artificial neural networks, Heuristics approach, sensors etc.</a:t>
            </a:r>
          </a:p>
          <a:p>
            <a:endParaRPr lang="en-GB" dirty="0"/>
          </a:p>
          <a:p>
            <a:r>
              <a:rPr lang="en-GB" dirty="0"/>
              <a:t> Our Approach: Circular Hough approach and estimating the coin values based on circle radii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706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DA3D26-B36C-43C7-926B-B56B159BA9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0000" y="653166"/>
            <a:ext cx="7777569" cy="288000"/>
          </a:xfrm>
        </p:spPr>
        <p:txBody>
          <a:bodyPr>
            <a:noAutofit/>
          </a:bodyPr>
          <a:lstStyle/>
          <a:p>
            <a:r>
              <a:rPr lang="en-GB" sz="2200" dirty="0"/>
              <a:t>1.Objectives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52A49-2EB7-4B28-A250-1AC92789F9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0000" y="1497376"/>
            <a:ext cx="7778750" cy="2148748"/>
          </a:xfrm>
        </p:spPr>
        <p:txBody>
          <a:bodyPr>
            <a:normAutofit/>
          </a:bodyPr>
          <a:lstStyle/>
          <a:p>
            <a:r>
              <a:rPr lang="en-GB" dirty="0"/>
              <a:t>Implement our approach:</a:t>
            </a:r>
          </a:p>
          <a:p>
            <a:endParaRPr lang="en-GB" dirty="0"/>
          </a:p>
          <a:p>
            <a:pPr lvl="1"/>
            <a:r>
              <a:rPr lang="en-GB" sz="1200" dirty="0"/>
              <a:t>Develop an effective methodology for Circular Hough transform</a:t>
            </a:r>
          </a:p>
          <a:p>
            <a:pPr lvl="1"/>
            <a:r>
              <a:rPr lang="en-GB" sz="1200" dirty="0"/>
              <a:t>Develop a method to estimate the coin values using radius of the detected circles</a:t>
            </a:r>
          </a:p>
          <a:p>
            <a:endParaRPr lang="en-GB" dirty="0"/>
          </a:p>
          <a:p>
            <a:r>
              <a:rPr lang="en-GB" dirty="0"/>
              <a:t>Discover other usable approaches and add further functionalities (including colour as an additional metric)</a:t>
            </a:r>
          </a:p>
          <a:p>
            <a:endParaRPr lang="en-GB" dirty="0"/>
          </a:p>
          <a:p>
            <a:r>
              <a:rPr lang="en-GB" dirty="0"/>
              <a:t>Understanding our limitations at the end in order to further optimize our proposed approach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815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451CA6-5D6E-4B41-B228-84A1A5985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GB" sz="2200" dirty="0"/>
              <a:t>2.Materials and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F1E4F-22A7-47D2-B180-AD1C26960E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8028" y="1438957"/>
            <a:ext cx="4776825" cy="3144367"/>
          </a:xfrm>
        </p:spPr>
        <p:txBody>
          <a:bodyPr>
            <a:normAutofit fontScale="62500" lnSpcReduction="20000"/>
          </a:bodyPr>
          <a:lstStyle/>
          <a:p>
            <a:r>
              <a:rPr lang="en-GB" sz="1700" dirty="0"/>
              <a:t>Laptop Specifications:</a:t>
            </a:r>
          </a:p>
          <a:p>
            <a:endParaRPr lang="en-GB" dirty="0"/>
          </a:p>
          <a:p>
            <a:pPr lvl="1"/>
            <a:r>
              <a:rPr lang="en-GB" sz="1400" dirty="0"/>
              <a:t>AMD </a:t>
            </a:r>
            <a:r>
              <a:rPr lang="en-GB" sz="1400" dirty="0" err="1"/>
              <a:t>Ryzen</a:t>
            </a:r>
            <a:r>
              <a:rPr lang="en-GB" sz="1400" dirty="0"/>
              <a:t> 7 4800H with Radeon Graphics 2.90 GHz</a:t>
            </a:r>
          </a:p>
          <a:p>
            <a:pPr lvl="1"/>
            <a:r>
              <a:rPr lang="en-GB" sz="1400" dirty="0"/>
              <a:t>16,0 GB RAM (15,4 GB usable)</a:t>
            </a:r>
          </a:p>
          <a:p>
            <a:pPr marL="342900" lvl="1" indent="0">
              <a:buNone/>
            </a:pPr>
            <a:endParaRPr lang="en-GB" dirty="0"/>
          </a:p>
          <a:p>
            <a:r>
              <a:rPr lang="en-GB" sz="1700" dirty="0"/>
              <a:t>IDE: Visual Studio using OpenCV</a:t>
            </a:r>
          </a:p>
          <a:p>
            <a:endParaRPr lang="en-GB" sz="1700" dirty="0"/>
          </a:p>
          <a:p>
            <a:r>
              <a:rPr lang="en-GB" sz="1700" dirty="0"/>
              <a:t>Language: C++</a:t>
            </a:r>
          </a:p>
          <a:p>
            <a:endParaRPr lang="en-GB" sz="1700" dirty="0"/>
          </a:p>
          <a:p>
            <a:r>
              <a:rPr lang="en-GB" sz="1700" dirty="0"/>
              <a:t>Comparative study of three different images with an increasing number of coins in each image</a:t>
            </a:r>
          </a:p>
          <a:p>
            <a:endParaRPr lang="en-GB" sz="1700" dirty="0"/>
          </a:p>
          <a:p>
            <a:r>
              <a:rPr lang="en-GB" sz="1700" b="1" dirty="0"/>
              <a:t>Dataset for training and trail &amp; error testing – an image with 8 coins of all the available coins</a:t>
            </a:r>
          </a:p>
          <a:p>
            <a:pPr marL="0" indent="0">
              <a:buNone/>
            </a:pPr>
            <a:endParaRPr lang="en-GB" sz="1700" b="1" dirty="0"/>
          </a:p>
          <a:p>
            <a:r>
              <a:rPr lang="en-GB" sz="1700" b="1" dirty="0"/>
              <a:t>Datasets for testing – Three different images with 4 coins, 8 coins, and 33 coins respectively</a:t>
            </a:r>
          </a:p>
          <a:p>
            <a:endParaRPr lang="en-GB" sz="1700" dirty="0"/>
          </a:p>
          <a:p>
            <a:endParaRPr lang="en-GB" sz="1700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90A24F-AD32-4148-B89F-14C34E8E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008000"/>
            <a:ext cx="7776000" cy="204351"/>
          </a:xfrm>
        </p:spPr>
        <p:txBody>
          <a:bodyPr>
            <a:normAutofit fontScale="90000"/>
          </a:bodyPr>
          <a:lstStyle/>
          <a:p>
            <a:r>
              <a:rPr lang="en-GB" sz="1600" dirty="0"/>
              <a:t>2.1. Materials and Datasets</a:t>
            </a:r>
          </a:p>
        </p:txBody>
      </p:sp>
      <p:pic>
        <p:nvPicPr>
          <p:cNvPr id="8" name="Image 7" descr="Une image contenant alimentation, intérieur, plusieurs&#10;&#10;Description générée automatiquement">
            <a:extLst>
              <a:ext uri="{FF2B5EF4-FFF2-40B4-BE49-F238E27FC236}">
                <a16:creationId xmlns:a16="http://schemas.microsoft.com/office/drawing/2014/main" id="{97F7A07B-5C46-3769-CD58-4AB467D6D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596" y="2720580"/>
            <a:ext cx="2222647" cy="2259547"/>
          </a:xfrm>
          <a:prstGeom prst="rect">
            <a:avLst/>
          </a:prstGeom>
        </p:spPr>
      </p:pic>
      <p:pic>
        <p:nvPicPr>
          <p:cNvPr id="10" name="Image 9" descr="Une image contenant pièce de monnaie, objet&#10;&#10;Description générée automatiquement">
            <a:extLst>
              <a:ext uri="{FF2B5EF4-FFF2-40B4-BE49-F238E27FC236}">
                <a16:creationId xmlns:a16="http://schemas.microsoft.com/office/drawing/2014/main" id="{9D1A72D5-B627-95B7-57AE-21AC55A0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643" y="914949"/>
            <a:ext cx="1715537" cy="173421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EC36868-55E3-DFA4-59A3-132C26E4B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920" y="914367"/>
            <a:ext cx="1704159" cy="17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08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451CA6-5D6E-4B41-B228-84A1A5985B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GB" sz="2200" dirty="0"/>
              <a:t>2.Materials and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F1E4F-22A7-47D2-B180-AD1C26960E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8406" y="1922287"/>
            <a:ext cx="4795119" cy="176631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Convert to Gray</a:t>
            </a:r>
          </a:p>
          <a:p>
            <a:endParaRPr lang="en-GB" dirty="0"/>
          </a:p>
          <a:p>
            <a:pPr lvl="1"/>
            <a:r>
              <a:rPr lang="en-GB" sz="1100" dirty="0"/>
              <a:t>To simplify the algorithm and computational demands by providing less information for each pixel</a:t>
            </a:r>
          </a:p>
          <a:p>
            <a:pPr marL="342900" lvl="1" indent="0">
              <a:buNone/>
            </a:pPr>
            <a:endParaRPr lang="en-GB" dirty="0"/>
          </a:p>
          <a:p>
            <a:r>
              <a:rPr lang="en-GB" dirty="0"/>
              <a:t>Median filtering</a:t>
            </a:r>
          </a:p>
          <a:p>
            <a:endParaRPr lang="en-GB" dirty="0"/>
          </a:p>
          <a:p>
            <a:pPr lvl="1"/>
            <a:r>
              <a:rPr lang="en-GB" sz="1100" dirty="0"/>
              <a:t>To filter out noise and smoothen the image by using the median of the neighbouring pixels</a:t>
            </a:r>
          </a:p>
          <a:p>
            <a:pPr lvl="1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90A24F-AD32-4148-B89F-14C34E8E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008000"/>
            <a:ext cx="7776000" cy="204351"/>
          </a:xfrm>
        </p:spPr>
        <p:txBody>
          <a:bodyPr>
            <a:normAutofit fontScale="90000"/>
          </a:bodyPr>
          <a:lstStyle/>
          <a:p>
            <a:r>
              <a:rPr lang="en-GB" sz="1600" dirty="0"/>
              <a:t>2.2. Image Processing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F6AA48E-6C63-0C25-D124-CD3FF3A3E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440" y="367204"/>
            <a:ext cx="2129153" cy="224243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CF73DE-56CD-10E4-EB5B-EDFEA4A94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441" y="2696270"/>
            <a:ext cx="2129153" cy="226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89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9845AF-7993-4F12-B141-73D2AB7B8A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400" dirty="0"/>
              <a:t>2.Materials and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C5FFE-E46A-4F9F-A219-D3362DC951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99" y="1865312"/>
            <a:ext cx="4980338" cy="2146558"/>
          </a:xfrm>
        </p:spPr>
        <p:txBody>
          <a:bodyPr>
            <a:normAutofit fontScale="70000" lnSpcReduction="20000"/>
          </a:bodyPr>
          <a:lstStyle/>
          <a:p>
            <a:r>
              <a:rPr lang="en-GB" sz="2000" dirty="0"/>
              <a:t>Morphological operation to process images based on shapes</a:t>
            </a:r>
          </a:p>
          <a:p>
            <a:endParaRPr lang="en-GB" dirty="0"/>
          </a:p>
          <a:p>
            <a:pPr lvl="1"/>
            <a:r>
              <a:rPr lang="en-GB" sz="1600" dirty="0"/>
              <a:t>Erosion: Erodes the boundaries of the foreground object and diminishes the features of an image</a:t>
            </a:r>
          </a:p>
          <a:p>
            <a:pPr lvl="1"/>
            <a:r>
              <a:rPr lang="en-GB" sz="1600" dirty="0"/>
              <a:t>Dilation: Increases the object area and accentuates the features</a:t>
            </a:r>
          </a:p>
          <a:p>
            <a:pPr lvl="1"/>
            <a:r>
              <a:rPr lang="en-GB" sz="1600" dirty="0"/>
              <a:t>Erosion is followed by dilation</a:t>
            </a:r>
          </a:p>
          <a:p>
            <a:pPr lvl="1"/>
            <a:endParaRPr lang="en-GB" dirty="0"/>
          </a:p>
          <a:p>
            <a:r>
              <a:rPr lang="en-GB" sz="2000" dirty="0"/>
              <a:t>Normalization</a:t>
            </a:r>
          </a:p>
          <a:p>
            <a:endParaRPr lang="en-GB" sz="2000" dirty="0"/>
          </a:p>
          <a:p>
            <a:pPr lvl="1"/>
            <a:r>
              <a:rPr lang="en-GB" dirty="0"/>
              <a:t>To change the intensity level of pixels and get a better contrast in images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5A47156-F81B-62B9-5E0F-4FAB58039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008000"/>
            <a:ext cx="7776000" cy="204351"/>
          </a:xfrm>
        </p:spPr>
        <p:txBody>
          <a:bodyPr>
            <a:normAutofit fontScale="90000"/>
          </a:bodyPr>
          <a:lstStyle/>
          <a:p>
            <a:r>
              <a:rPr lang="en-GB" sz="1600" dirty="0"/>
              <a:t>2.2. Image Processing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884F32-AF5C-267C-E8EF-C6FABFA3F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501" y="374777"/>
            <a:ext cx="2220901" cy="23583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AC81EFA-8639-FE26-C3C4-9321A1ECD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130" y="2802582"/>
            <a:ext cx="2172273" cy="230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99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3D7F4-D0D5-43A5-871A-5A4A4EE49D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98" y="1505125"/>
            <a:ext cx="5434955" cy="3041044"/>
          </a:xfrm>
        </p:spPr>
        <p:txBody>
          <a:bodyPr>
            <a:normAutofit fontScale="92500" lnSpcReduction="20000"/>
          </a:bodyPr>
          <a:lstStyle/>
          <a:p>
            <a:pPr marL="342900" lvl="1" indent="0">
              <a:buNone/>
            </a:pPr>
            <a:endParaRPr lang="en-GB" sz="1400" dirty="0"/>
          </a:p>
          <a:p>
            <a:r>
              <a:rPr lang="en-GB" sz="1400" dirty="0"/>
              <a:t>Circular Hough Transformation</a:t>
            </a:r>
          </a:p>
          <a:p>
            <a:endParaRPr lang="en-GB" sz="2000" dirty="0"/>
          </a:p>
          <a:p>
            <a:pPr lvl="1"/>
            <a:r>
              <a:rPr lang="en-GB" sz="1400" dirty="0"/>
              <a:t>Used to find circles in an image and is represented by it’s centre and radius r of the circle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Arguments used:</a:t>
            </a:r>
          </a:p>
          <a:p>
            <a:pPr lvl="2"/>
            <a:r>
              <a:rPr lang="en-GB" sz="1100" b="1" dirty="0"/>
              <a:t>Grayscale</a:t>
            </a:r>
            <a:r>
              <a:rPr lang="en-GB" sz="1100" dirty="0"/>
              <a:t> input image</a:t>
            </a:r>
          </a:p>
          <a:p>
            <a:pPr lvl="2"/>
            <a:r>
              <a:rPr lang="en-GB" sz="1100" b="1" dirty="0"/>
              <a:t>Circles (coins in our code): </a:t>
            </a:r>
            <a:r>
              <a:rPr lang="en-GB" sz="1100" dirty="0"/>
              <a:t>A vector that stores sets of 3 values: xc, </a:t>
            </a:r>
            <a:r>
              <a:rPr lang="en-GB" sz="1100" dirty="0" err="1"/>
              <a:t>yc</a:t>
            </a:r>
            <a:r>
              <a:rPr lang="en-GB" sz="1100" dirty="0"/>
              <a:t>, r for each circle</a:t>
            </a:r>
          </a:p>
          <a:p>
            <a:pPr lvl="2"/>
            <a:r>
              <a:rPr lang="en-GB" sz="1100" b="1" dirty="0"/>
              <a:t>HOUGH_GRADIENT: </a:t>
            </a:r>
            <a:r>
              <a:rPr lang="en-GB" sz="1100" dirty="0"/>
              <a:t>The detection method available in OpenCV</a:t>
            </a:r>
          </a:p>
          <a:p>
            <a:pPr lvl="2"/>
            <a:r>
              <a:rPr lang="en-GB" sz="1100" b="1" dirty="0" err="1"/>
              <a:t>dp</a:t>
            </a:r>
            <a:r>
              <a:rPr lang="en-GB" sz="1100" b="1" dirty="0"/>
              <a:t> = 1 </a:t>
            </a:r>
            <a:r>
              <a:rPr lang="en-GB" sz="1100" dirty="0"/>
              <a:t>– Inverse ratio of resolution</a:t>
            </a:r>
          </a:p>
          <a:p>
            <a:pPr lvl="2"/>
            <a:r>
              <a:rPr lang="en-GB" sz="1100" b="1" dirty="0" err="1"/>
              <a:t>Min_dist</a:t>
            </a:r>
            <a:r>
              <a:rPr lang="en-GB" sz="1100" b="1" dirty="0"/>
              <a:t>  = (</a:t>
            </a:r>
            <a:r>
              <a:rPr lang="en-GB" sz="1100" b="1" dirty="0" err="1"/>
              <a:t>img_gray.rows</a:t>
            </a:r>
            <a:r>
              <a:rPr lang="en-GB" sz="1100" b="1" dirty="0"/>
              <a:t> / 16) </a:t>
            </a:r>
            <a:r>
              <a:rPr lang="en-GB" sz="1100" dirty="0"/>
              <a:t>– Minimum distance between detected centres</a:t>
            </a:r>
          </a:p>
          <a:p>
            <a:pPr lvl="2"/>
            <a:r>
              <a:rPr lang="en-GB" sz="1100" b="1" dirty="0"/>
              <a:t>Param_1 = 100 </a:t>
            </a:r>
            <a:r>
              <a:rPr lang="en-GB" sz="1100" dirty="0"/>
              <a:t>– Upper threshold for the internal Canny edge detector</a:t>
            </a:r>
          </a:p>
          <a:p>
            <a:pPr lvl="2"/>
            <a:r>
              <a:rPr lang="en-GB" sz="1100" b="1" dirty="0"/>
              <a:t>Param_2 = 30 </a:t>
            </a:r>
            <a:r>
              <a:rPr lang="en-GB" sz="1100" dirty="0"/>
              <a:t>– Threshold for centre detection</a:t>
            </a:r>
          </a:p>
          <a:p>
            <a:pPr lvl="2"/>
            <a:r>
              <a:rPr lang="en-GB" sz="1100" b="1" dirty="0" err="1"/>
              <a:t>Min_radius</a:t>
            </a:r>
            <a:r>
              <a:rPr lang="en-GB" sz="1100" b="1" dirty="0"/>
              <a:t> = 1 </a:t>
            </a:r>
            <a:r>
              <a:rPr lang="en-GB" sz="1100" dirty="0"/>
              <a:t>– Minimum radius to be detected.</a:t>
            </a:r>
          </a:p>
          <a:p>
            <a:pPr lvl="2"/>
            <a:r>
              <a:rPr lang="en-GB" sz="1100" b="1" dirty="0" err="1"/>
              <a:t>Max_radius</a:t>
            </a:r>
            <a:r>
              <a:rPr lang="en-GB" sz="1100" b="1" dirty="0"/>
              <a:t> = (</a:t>
            </a:r>
            <a:r>
              <a:rPr lang="en-GB" sz="1100" b="1" dirty="0" err="1"/>
              <a:t>img_gray.rows</a:t>
            </a:r>
            <a:r>
              <a:rPr lang="en-GB" sz="1100" b="1" dirty="0"/>
              <a:t> / 4)</a:t>
            </a:r>
            <a:r>
              <a:rPr lang="en-GB" sz="1100" dirty="0"/>
              <a:t> – Maximum radius to be detected</a:t>
            </a:r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2952A9A-0512-C6FB-FEDD-423CDC78A0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0000" y="648000"/>
            <a:ext cx="7777569" cy="288000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2.Materials and Methodology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DB5A13EB-14D6-A257-CA68-AEBD5F26E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008000"/>
            <a:ext cx="7776000" cy="204351"/>
          </a:xfrm>
        </p:spPr>
        <p:txBody>
          <a:bodyPr>
            <a:normAutofit fontScale="90000"/>
          </a:bodyPr>
          <a:lstStyle/>
          <a:p>
            <a:r>
              <a:rPr lang="en-GB" sz="1600" dirty="0"/>
              <a:t>2.2. Image Processing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70CB8BF-B70A-A2FE-ED43-9EFD2F972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418" y="1488702"/>
            <a:ext cx="2636366" cy="27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52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186BEE-DB8C-40C9-B5B8-3EC6F4A739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2895" y="1251623"/>
            <a:ext cx="4954007" cy="1885277"/>
          </a:xfrm>
        </p:spPr>
        <p:txBody>
          <a:bodyPr>
            <a:normAutofit fontScale="62500" lnSpcReduction="20000"/>
          </a:bodyPr>
          <a:lstStyle/>
          <a:p>
            <a:r>
              <a:rPr lang="en-GB" sz="2000" dirty="0"/>
              <a:t>Value detection using the circle radius with 2 euros coin considered as the highest value:</a:t>
            </a:r>
          </a:p>
          <a:p>
            <a:endParaRPr lang="en-GB" sz="2000" dirty="0"/>
          </a:p>
          <a:p>
            <a:pPr lvl="1"/>
            <a:r>
              <a:rPr lang="en-GB" dirty="0"/>
              <a:t>Identify the coin with the highest diameter</a:t>
            </a:r>
          </a:p>
          <a:p>
            <a:pPr lvl="1"/>
            <a:r>
              <a:rPr lang="en-GB" dirty="0"/>
              <a:t>Use real life measurements (theoretical value found on the internet) to calculate the </a:t>
            </a:r>
            <a:r>
              <a:rPr lang="en-GB" b="1" dirty="0"/>
              <a:t>ratio (radius of the given coin / largest radius) </a:t>
            </a:r>
            <a:r>
              <a:rPr lang="en-GB" dirty="0"/>
              <a:t>between diameters of any given coin and the one with the highest diameter</a:t>
            </a:r>
          </a:p>
          <a:p>
            <a:pPr lvl="1"/>
            <a:r>
              <a:rPr lang="en-GB" dirty="0"/>
              <a:t>Compare the real life ratios with ratios computed using the processed image in order to the detect the coin value for each of the detected circles</a:t>
            </a:r>
          </a:p>
          <a:p>
            <a:pPr lvl="1"/>
            <a:r>
              <a:rPr lang="en-GB" dirty="0"/>
              <a:t>Finish by displaying the coin values on the original image</a:t>
            </a:r>
          </a:p>
          <a:p>
            <a:pPr lvl="1"/>
            <a:r>
              <a:rPr lang="en-GB" sz="1800" dirty="0"/>
              <a:t>Display the total value of coins on the screen</a:t>
            </a:r>
          </a:p>
          <a:p>
            <a:pPr marL="342900" lvl="1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C766D90B-987E-38A6-39D5-90D4002294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895" y="580842"/>
            <a:ext cx="7777569" cy="288000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2.Materials and Methodology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D16C3627-293B-9AA1-D968-4A7C006CA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95" y="940842"/>
            <a:ext cx="7776000" cy="204351"/>
          </a:xfrm>
        </p:spPr>
        <p:txBody>
          <a:bodyPr>
            <a:normAutofit fontScale="90000"/>
          </a:bodyPr>
          <a:lstStyle/>
          <a:p>
            <a:r>
              <a:rPr lang="en-GB" sz="1600" dirty="0"/>
              <a:t>2.3. Value Estimation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9A4BF5F8-12F0-B812-6935-697C4F787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612531"/>
              </p:ext>
            </p:extLst>
          </p:nvPr>
        </p:nvGraphicFramePr>
        <p:xfrm>
          <a:off x="5360012" y="867752"/>
          <a:ext cx="3742660" cy="3607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669">
                  <a:extLst>
                    <a:ext uri="{9D8B030D-6E8A-4147-A177-3AD203B41FA5}">
                      <a16:colId xmlns:a16="http://schemas.microsoft.com/office/drawing/2014/main" val="1070880839"/>
                    </a:ext>
                  </a:extLst>
                </a:gridCol>
                <a:gridCol w="1402691">
                  <a:extLst>
                    <a:ext uri="{9D8B030D-6E8A-4147-A177-3AD203B41FA5}">
                      <a16:colId xmlns:a16="http://schemas.microsoft.com/office/drawing/2014/main" val="268780205"/>
                    </a:ext>
                  </a:extLst>
                </a:gridCol>
                <a:gridCol w="1522300">
                  <a:extLst>
                    <a:ext uri="{9D8B030D-6E8A-4147-A177-3AD203B41FA5}">
                      <a16:colId xmlns:a16="http://schemas.microsoft.com/office/drawing/2014/main" val="2072758416"/>
                    </a:ext>
                  </a:extLst>
                </a:gridCol>
              </a:tblGrid>
              <a:tr h="331961">
                <a:tc>
                  <a:txBody>
                    <a:bodyPr/>
                    <a:lstStyle/>
                    <a:p>
                      <a:r>
                        <a:rPr lang="en-GB" dirty="0"/>
                        <a:t>COINS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DIAMETER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Ratios (adjusted)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954288"/>
                  </a:ext>
                </a:extLst>
              </a:tr>
              <a:tr h="409465">
                <a:tc>
                  <a:txBody>
                    <a:bodyPr/>
                    <a:lstStyle/>
                    <a:p>
                      <a:r>
                        <a:rPr lang="en-GB" dirty="0"/>
                        <a:t>1 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16.25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&gt; 0.6 &amp; &lt;= 0.675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150569"/>
                  </a:ext>
                </a:extLst>
              </a:tr>
              <a:tr h="409465">
                <a:tc>
                  <a:txBody>
                    <a:bodyPr/>
                    <a:lstStyle/>
                    <a:p>
                      <a:r>
                        <a:rPr lang="en-GB" dirty="0"/>
                        <a:t>2 Cents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&gt; 0.675 &amp; &lt;= 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678170"/>
                  </a:ext>
                </a:extLst>
              </a:tr>
              <a:tr h="409465">
                <a:tc>
                  <a:txBody>
                    <a:bodyPr/>
                    <a:lstStyle/>
                    <a:p>
                      <a:r>
                        <a:rPr lang="en-GB" dirty="0"/>
                        <a:t>5 Cents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 0.8 &amp; &lt;= 0.84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510832"/>
                  </a:ext>
                </a:extLst>
              </a:tr>
              <a:tr h="409465">
                <a:tc>
                  <a:txBody>
                    <a:bodyPr/>
                    <a:lstStyle/>
                    <a:p>
                      <a:r>
                        <a:rPr lang="en-GB" dirty="0"/>
                        <a:t>10 Cents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 0.75 &amp; &lt;= 0.8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83187"/>
                  </a:ext>
                </a:extLst>
              </a:tr>
              <a:tr h="409465">
                <a:tc>
                  <a:txBody>
                    <a:bodyPr/>
                    <a:lstStyle/>
                    <a:p>
                      <a:r>
                        <a:rPr lang="en-GB" dirty="0"/>
                        <a:t>20 Cents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22.25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 0.84 &amp; &lt;= 0.875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041322"/>
                  </a:ext>
                </a:extLst>
              </a:tr>
              <a:tr h="409465">
                <a:tc>
                  <a:txBody>
                    <a:bodyPr/>
                    <a:lstStyle/>
                    <a:p>
                      <a:r>
                        <a:rPr lang="en-GB" dirty="0"/>
                        <a:t>50 Cents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 0.925 &amp; &lt;= 0.975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010728"/>
                  </a:ext>
                </a:extLst>
              </a:tr>
              <a:tr h="409465">
                <a:tc>
                  <a:txBody>
                    <a:bodyPr/>
                    <a:lstStyle/>
                    <a:p>
                      <a:r>
                        <a:rPr lang="en-GB" dirty="0"/>
                        <a:t>1 Euro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 0.875 &amp; &lt;= 0.925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33194"/>
                  </a:ext>
                </a:extLst>
              </a:tr>
              <a:tr h="409465">
                <a:tc>
                  <a:txBody>
                    <a:bodyPr/>
                    <a:lstStyle/>
                    <a:p>
                      <a:r>
                        <a:rPr lang="en-GB" dirty="0"/>
                        <a:t>2 Euros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 0.975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945107"/>
                  </a:ext>
                </a:extLst>
              </a:tr>
            </a:tbl>
          </a:graphicData>
        </a:graphic>
      </p:graphicFrame>
      <p:pic>
        <p:nvPicPr>
          <p:cNvPr id="12" name="Image 11">
            <a:extLst>
              <a:ext uri="{FF2B5EF4-FFF2-40B4-BE49-F238E27FC236}">
                <a16:creationId xmlns:a16="http://schemas.microsoft.com/office/drawing/2014/main" id="{2B64086B-CBAD-BCCC-0796-7A57B671F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261" y="3092494"/>
            <a:ext cx="1922049" cy="202825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83C312A-25DD-C6F9-0311-14CC09940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93" y="3084975"/>
            <a:ext cx="1955939" cy="203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0406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eParis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iteParis" id="{EF8FBC7E-9708-2544-A264-9C1C8D91FF35}" vid="{FD1299AF-D57F-8546-B8B7-5BFB6A7B1C7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UniversiteParis</Template>
  <TotalTime>2237</TotalTime>
  <Words>1031</Words>
  <Application>Microsoft Office PowerPoint</Application>
  <PresentationFormat>Affichage à l'écran (16:9)</PresentationFormat>
  <Paragraphs>172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AppleSymbols</vt:lpstr>
      <vt:lpstr>Arial</vt:lpstr>
      <vt:lpstr>Calibri</vt:lpstr>
      <vt:lpstr>Lucida Sans</vt:lpstr>
      <vt:lpstr>Lucida Sans Normal</vt:lpstr>
      <vt:lpstr>Symbol</vt:lpstr>
      <vt:lpstr>UniversiteParis</vt:lpstr>
      <vt:lpstr>Image Processing  Coin Detection to Estimate the Total Value of the Coins in an Image Using OpenCV </vt:lpstr>
      <vt:lpstr>Présentation PowerPoint</vt:lpstr>
      <vt:lpstr>Présentation PowerPoint</vt:lpstr>
      <vt:lpstr>Présentation PowerPoint</vt:lpstr>
      <vt:lpstr>2.1. Materials and Datasets</vt:lpstr>
      <vt:lpstr>2.2. Image Processing</vt:lpstr>
      <vt:lpstr>2.2. Image Processing</vt:lpstr>
      <vt:lpstr>2.2. Image Processing</vt:lpstr>
      <vt:lpstr>2.3. Value Estimation</vt:lpstr>
      <vt:lpstr>3.1. Results</vt:lpstr>
      <vt:lpstr>3.1. Results</vt:lpstr>
      <vt:lpstr>3.2. Discussion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manideep kancherla</cp:lastModifiedBy>
  <cp:revision>14</cp:revision>
  <dcterms:created xsi:type="dcterms:W3CDTF">2019-12-17T08:05:31Z</dcterms:created>
  <dcterms:modified xsi:type="dcterms:W3CDTF">2022-05-12T17:36:08Z</dcterms:modified>
</cp:coreProperties>
</file>